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789738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3"/>
  </p:normalViewPr>
  <p:slideViewPr>
    <p:cSldViewPr>
      <p:cViewPr varScale="1">
        <p:scale>
          <a:sx n="121" d="100"/>
          <a:sy n="121" d="100"/>
        </p:scale>
        <p:origin x="136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60C37-8E8C-4951-8C23-E41E0000A101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CE9E-E2FB-493D-AF1B-3255A55B46B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796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60C37-8E8C-4951-8C23-E41E0000A101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CE9E-E2FB-493D-AF1B-3255A55B46B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932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60C37-8E8C-4951-8C23-E41E0000A101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CE9E-E2FB-493D-AF1B-3255A55B46B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889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60C37-8E8C-4951-8C23-E41E0000A101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CE9E-E2FB-493D-AF1B-3255A55B46B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6954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60C37-8E8C-4951-8C23-E41E0000A101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CE9E-E2FB-493D-AF1B-3255A55B46B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458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60C37-8E8C-4951-8C23-E41E0000A101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CE9E-E2FB-493D-AF1B-3255A55B46B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5664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60C37-8E8C-4951-8C23-E41E0000A101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CE9E-E2FB-493D-AF1B-3255A55B46B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6886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60C37-8E8C-4951-8C23-E41E0000A101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CE9E-E2FB-493D-AF1B-3255A55B46B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165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60C37-8E8C-4951-8C23-E41E0000A101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CE9E-E2FB-493D-AF1B-3255A55B46B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503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60C37-8E8C-4951-8C23-E41E0000A101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CE9E-E2FB-493D-AF1B-3255A55B46B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1831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60C37-8E8C-4951-8C23-E41E0000A101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CE9E-E2FB-493D-AF1B-3255A55B46B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700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60C37-8E8C-4951-8C23-E41E0000A101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CCE9E-E2FB-493D-AF1B-3255A55B46B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625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25152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889248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0" y="630932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4572000" y="0"/>
            <a:ext cx="0" cy="6926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4572000" y="6165304"/>
            <a:ext cx="0" cy="6926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347864" y="1012252"/>
            <a:ext cx="1067926" cy="1845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7816945" y="1004528"/>
            <a:ext cx="1067926" cy="1845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601490" y="1046093"/>
            <a:ext cx="378155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Warm up 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946138" y="1057671"/>
            <a:ext cx="378155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Warm up 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51520" y="1877090"/>
            <a:ext cx="2075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200" b="1" dirty="0">
              <a:solidFill>
                <a:srgbClr val="00B0F0"/>
              </a:solidFill>
            </a:endParaRPr>
          </a:p>
          <a:p>
            <a:endParaRPr lang="en-GB" sz="12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261686" y="1888668"/>
            <a:ext cx="207541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002060"/>
                </a:solidFill>
              </a:rPr>
              <a:t>1. Jogging</a:t>
            </a:r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endParaRPr lang="en-GB" sz="1200" b="1" dirty="0"/>
          </a:p>
          <a:p>
            <a:r>
              <a:rPr lang="en-GB" sz="1200" b="1" dirty="0">
                <a:solidFill>
                  <a:srgbClr val="7030A0"/>
                </a:solidFill>
              </a:rPr>
              <a:t>2. Ankle Twirls</a:t>
            </a:r>
          </a:p>
          <a:p>
            <a:endParaRPr lang="en-GB" sz="1200" b="1" dirty="0"/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r>
              <a:rPr lang="en-GB" sz="1200" b="1" dirty="0">
                <a:solidFill>
                  <a:schemeClr val="accent6">
                    <a:lumMod val="75000"/>
                  </a:schemeClr>
                </a:solidFill>
              </a:rPr>
              <a:t>3. High Knee </a:t>
            </a:r>
          </a:p>
          <a:p>
            <a:r>
              <a:rPr lang="en-GB" sz="1200" b="1" dirty="0">
                <a:solidFill>
                  <a:schemeClr val="accent6">
                    <a:lumMod val="75000"/>
                  </a:schemeClr>
                </a:solidFill>
              </a:rPr>
              <a:t>Skipping</a:t>
            </a:r>
            <a:endParaRPr lang="en-GB" sz="1200" b="1" dirty="0"/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FF00FF"/>
              </a:solidFill>
            </a:endParaRPr>
          </a:p>
          <a:p>
            <a:r>
              <a:rPr lang="en-GB" sz="1200" b="1" dirty="0">
                <a:solidFill>
                  <a:srgbClr val="FF00FF"/>
                </a:solidFill>
              </a:rPr>
              <a:t>4. Lunges on</a:t>
            </a:r>
          </a:p>
          <a:p>
            <a:r>
              <a:rPr lang="en-GB" sz="1200" b="1" dirty="0">
                <a:solidFill>
                  <a:srgbClr val="FF00FF"/>
                </a:solidFill>
              </a:rPr>
              <a:t>the spot</a:t>
            </a:r>
            <a:endParaRPr lang="en-GB" sz="1200" b="1" dirty="0"/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r>
              <a:rPr lang="en-GB" sz="1200" b="1" dirty="0">
                <a:solidFill>
                  <a:srgbClr val="C00000"/>
                </a:solidFill>
              </a:rPr>
              <a:t>5. Star jumps</a:t>
            </a:r>
          </a:p>
          <a:p>
            <a:endParaRPr lang="en-GB" sz="1200" b="1" dirty="0">
              <a:solidFill>
                <a:srgbClr val="00B0F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00B0F0"/>
              </a:solidFill>
            </a:endParaRPr>
          </a:p>
          <a:p>
            <a:endParaRPr lang="en-GB" sz="12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2307631" y="1877090"/>
            <a:ext cx="2075417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FF0000"/>
                </a:solidFill>
              </a:rPr>
              <a:t>6. High Kicks</a:t>
            </a:r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r>
              <a:rPr lang="en-GB" sz="1200" b="1" dirty="0">
                <a:solidFill>
                  <a:srgbClr val="FFC000"/>
                </a:solidFill>
              </a:rPr>
              <a:t>7. Arm Circles</a:t>
            </a:r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00B050"/>
              </a:solidFill>
            </a:endParaRPr>
          </a:p>
          <a:p>
            <a:r>
              <a:rPr lang="en-GB" sz="1200" b="1" dirty="0">
                <a:solidFill>
                  <a:srgbClr val="00B050"/>
                </a:solidFill>
              </a:rPr>
              <a:t>8. Heel Flicks on </a:t>
            </a:r>
          </a:p>
          <a:p>
            <a:r>
              <a:rPr lang="en-GB" sz="1200" b="1" dirty="0">
                <a:solidFill>
                  <a:srgbClr val="00B050"/>
                </a:solidFill>
              </a:rPr>
              <a:t>the spot</a:t>
            </a:r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r>
              <a:rPr lang="en-GB" sz="1200" b="1" dirty="0">
                <a:solidFill>
                  <a:srgbClr val="00B0F0"/>
                </a:solidFill>
              </a:rPr>
              <a:t>9. Hopping</a:t>
            </a:r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r>
              <a:rPr lang="en-GB" sz="1200" b="1" dirty="0">
                <a:solidFill>
                  <a:srgbClr val="0070C0"/>
                </a:solidFill>
              </a:rPr>
              <a:t>10. Hip Circles</a:t>
            </a:r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00B0F0"/>
              </a:solidFill>
            </a:endParaRPr>
          </a:p>
          <a:p>
            <a:endParaRPr lang="en-GB" sz="12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4591386" y="1931956"/>
            <a:ext cx="207541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7030A0"/>
                </a:solidFill>
              </a:rPr>
              <a:t>1. Ankle Twirls</a:t>
            </a:r>
          </a:p>
          <a:p>
            <a:pPr marL="228600" indent="-228600">
              <a:buAutoNum type="arabicPeriod"/>
            </a:pPr>
            <a:endParaRPr lang="en-GB" sz="1200" b="1" dirty="0">
              <a:solidFill>
                <a:srgbClr val="C00000"/>
              </a:solidFill>
            </a:endParaRPr>
          </a:p>
          <a:p>
            <a:pPr marL="228600" indent="-228600">
              <a:buAutoNum type="arabicPeriod"/>
            </a:pPr>
            <a:endParaRPr lang="en-GB" sz="1200" b="1" dirty="0">
              <a:solidFill>
                <a:srgbClr val="C00000"/>
              </a:solidFill>
            </a:endParaRPr>
          </a:p>
          <a:p>
            <a:endParaRPr lang="en-GB" sz="1200" b="1" dirty="0">
              <a:solidFill>
                <a:srgbClr val="C00000"/>
              </a:solidFill>
            </a:endParaRPr>
          </a:p>
          <a:p>
            <a:endParaRPr lang="en-GB" sz="1200" b="1" dirty="0">
              <a:solidFill>
                <a:srgbClr val="C00000"/>
              </a:solidFill>
            </a:endParaRPr>
          </a:p>
          <a:p>
            <a:r>
              <a:rPr lang="en-GB" sz="1200" b="1" dirty="0">
                <a:solidFill>
                  <a:schemeClr val="accent6">
                    <a:lumMod val="75000"/>
                  </a:schemeClr>
                </a:solidFill>
              </a:rPr>
              <a:t>2. High Knee</a:t>
            </a:r>
          </a:p>
          <a:p>
            <a:r>
              <a:rPr lang="en-GB" sz="1200" b="1" dirty="0">
                <a:solidFill>
                  <a:schemeClr val="accent6">
                    <a:lumMod val="75000"/>
                  </a:schemeClr>
                </a:solidFill>
              </a:rPr>
              <a:t>Skipping</a:t>
            </a:r>
            <a:endParaRPr lang="en-GB" sz="1200" b="1" dirty="0">
              <a:solidFill>
                <a:srgbClr val="C00000"/>
              </a:solidFill>
            </a:endParaRPr>
          </a:p>
          <a:p>
            <a:endParaRPr lang="en-GB" sz="1200" b="1" dirty="0">
              <a:solidFill>
                <a:srgbClr val="C00000"/>
              </a:solidFill>
            </a:endParaRPr>
          </a:p>
          <a:p>
            <a:endParaRPr lang="en-GB" sz="1200" b="1" dirty="0">
              <a:solidFill>
                <a:srgbClr val="C00000"/>
              </a:solidFill>
            </a:endParaRPr>
          </a:p>
          <a:p>
            <a:endParaRPr lang="en-GB" sz="1200" b="1" dirty="0">
              <a:solidFill>
                <a:srgbClr val="C00000"/>
              </a:solidFill>
            </a:endParaRPr>
          </a:p>
          <a:p>
            <a:r>
              <a:rPr lang="en-GB" sz="1200" b="1" dirty="0">
                <a:solidFill>
                  <a:srgbClr val="FF00FF"/>
                </a:solidFill>
              </a:rPr>
              <a:t>3. Lunges on</a:t>
            </a:r>
          </a:p>
          <a:p>
            <a:r>
              <a:rPr lang="en-GB" sz="1200" b="1" dirty="0">
                <a:solidFill>
                  <a:srgbClr val="FF00FF"/>
                </a:solidFill>
              </a:rPr>
              <a:t>the spot</a:t>
            </a:r>
            <a:endParaRPr lang="en-GB" sz="1200" b="1" dirty="0">
              <a:solidFill>
                <a:srgbClr val="C00000"/>
              </a:solidFill>
            </a:endParaRPr>
          </a:p>
          <a:p>
            <a:endParaRPr lang="en-GB" sz="1200" b="1" dirty="0">
              <a:solidFill>
                <a:srgbClr val="C00000"/>
              </a:solidFill>
            </a:endParaRPr>
          </a:p>
          <a:p>
            <a:endParaRPr lang="en-GB" sz="1200" b="1" dirty="0">
              <a:solidFill>
                <a:srgbClr val="C00000"/>
              </a:solidFill>
            </a:endParaRPr>
          </a:p>
          <a:p>
            <a:endParaRPr lang="en-GB" sz="1200" b="1" dirty="0">
              <a:solidFill>
                <a:srgbClr val="C00000"/>
              </a:solidFill>
            </a:endParaRPr>
          </a:p>
          <a:p>
            <a:r>
              <a:rPr lang="en-GB" sz="1200" b="1" dirty="0">
                <a:solidFill>
                  <a:srgbClr val="C00000"/>
                </a:solidFill>
              </a:rPr>
              <a:t>4. Star Jumps </a:t>
            </a:r>
          </a:p>
          <a:p>
            <a:endParaRPr lang="en-GB" sz="1200" b="1" dirty="0">
              <a:solidFill>
                <a:srgbClr val="C00000"/>
              </a:solidFill>
            </a:endParaRPr>
          </a:p>
          <a:p>
            <a:endParaRPr lang="en-GB" sz="1200" b="1" dirty="0">
              <a:solidFill>
                <a:srgbClr val="C0000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C0000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r>
              <a:rPr lang="en-GB" sz="1200" b="1" dirty="0">
                <a:solidFill>
                  <a:srgbClr val="FF0000"/>
                </a:solidFill>
              </a:rPr>
              <a:t>5. High Kicks</a:t>
            </a:r>
          </a:p>
          <a:p>
            <a:endParaRPr lang="en-GB" sz="1200" b="1" dirty="0">
              <a:solidFill>
                <a:srgbClr val="FF0000"/>
              </a:solidFill>
            </a:endParaRPr>
          </a:p>
          <a:p>
            <a:endParaRPr lang="en-GB" sz="1200" b="1" dirty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FF0000"/>
              </a:solidFill>
            </a:endParaRPr>
          </a:p>
          <a:p>
            <a:endParaRPr lang="en-GB" sz="1200" b="1" dirty="0">
              <a:solidFill>
                <a:srgbClr val="00B0F0"/>
              </a:solidFill>
            </a:endParaRPr>
          </a:p>
          <a:p>
            <a:endParaRPr lang="en-GB" sz="12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6741785" y="1940022"/>
            <a:ext cx="207541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FFC000"/>
                </a:solidFill>
              </a:rPr>
              <a:t>6. Arm Circles</a:t>
            </a:r>
          </a:p>
          <a:p>
            <a:endParaRPr lang="en-GB" sz="1200" b="1" dirty="0">
              <a:solidFill>
                <a:srgbClr val="FFC000"/>
              </a:solidFill>
            </a:endParaRPr>
          </a:p>
          <a:p>
            <a:endParaRPr lang="en-GB" sz="1200" b="1" dirty="0">
              <a:solidFill>
                <a:srgbClr val="FFC00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FFC00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00B050"/>
              </a:solidFill>
            </a:endParaRPr>
          </a:p>
          <a:p>
            <a:r>
              <a:rPr lang="en-GB" sz="1200" b="1" dirty="0">
                <a:solidFill>
                  <a:srgbClr val="00B050"/>
                </a:solidFill>
              </a:rPr>
              <a:t>7. Heel flicks on </a:t>
            </a:r>
          </a:p>
          <a:p>
            <a:r>
              <a:rPr lang="en-GB" sz="1200" b="1" dirty="0">
                <a:solidFill>
                  <a:srgbClr val="00B050"/>
                </a:solidFill>
              </a:rPr>
              <a:t>the spot</a:t>
            </a:r>
          </a:p>
          <a:p>
            <a:endParaRPr lang="en-GB" sz="1200" b="1" dirty="0">
              <a:solidFill>
                <a:srgbClr val="00B05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00B05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r>
              <a:rPr lang="en-GB" sz="1200" b="1" dirty="0">
                <a:solidFill>
                  <a:srgbClr val="00B0F0"/>
                </a:solidFill>
              </a:rPr>
              <a:t>8. Hopping</a:t>
            </a:r>
          </a:p>
          <a:p>
            <a:endParaRPr lang="en-GB" sz="1200" b="1" dirty="0">
              <a:solidFill>
                <a:srgbClr val="0070C0"/>
              </a:solidFill>
            </a:endParaRPr>
          </a:p>
          <a:p>
            <a:endParaRPr lang="en-GB" sz="1200" b="1" dirty="0">
              <a:solidFill>
                <a:srgbClr val="0070C0"/>
              </a:solidFill>
            </a:endParaRPr>
          </a:p>
          <a:p>
            <a:endParaRPr lang="en-GB" sz="1200" b="1" dirty="0">
              <a:solidFill>
                <a:srgbClr val="0070C0"/>
              </a:solidFill>
            </a:endParaRPr>
          </a:p>
          <a:p>
            <a:r>
              <a:rPr lang="en-GB" sz="1200" b="1" dirty="0">
                <a:solidFill>
                  <a:srgbClr val="0070C0"/>
                </a:solidFill>
              </a:rPr>
              <a:t>9. Hip Circles</a:t>
            </a:r>
          </a:p>
          <a:p>
            <a:endParaRPr lang="en-GB" sz="1200" b="1" dirty="0">
              <a:solidFill>
                <a:srgbClr val="0070C0"/>
              </a:solidFill>
            </a:endParaRPr>
          </a:p>
          <a:p>
            <a:endParaRPr lang="en-GB" sz="1200" b="1" dirty="0">
              <a:solidFill>
                <a:srgbClr val="0070C0"/>
              </a:solidFill>
            </a:endParaRPr>
          </a:p>
          <a:p>
            <a:endParaRPr lang="en-GB" sz="1200" b="1" dirty="0">
              <a:solidFill>
                <a:srgbClr val="0070C0"/>
              </a:solidFill>
            </a:endParaRPr>
          </a:p>
          <a:p>
            <a:endParaRPr lang="en-GB" sz="1200" b="1" dirty="0">
              <a:solidFill>
                <a:srgbClr val="0070C0"/>
              </a:solidFill>
            </a:endParaRPr>
          </a:p>
          <a:p>
            <a:r>
              <a:rPr lang="en-GB" sz="1200" b="1" dirty="0"/>
              <a:t>10. </a:t>
            </a:r>
            <a:r>
              <a:rPr lang="en-GB" sz="1200" b="1" dirty="0">
                <a:solidFill>
                  <a:srgbClr val="002060"/>
                </a:solidFill>
              </a:rPr>
              <a:t>Jogging </a:t>
            </a:r>
          </a:p>
          <a:p>
            <a:endParaRPr lang="en-GB" sz="1200" b="1" dirty="0">
              <a:solidFill>
                <a:srgbClr val="002060"/>
              </a:solidFill>
            </a:endParaRPr>
          </a:p>
          <a:p>
            <a:endParaRPr lang="en-GB" sz="1200" b="1" dirty="0">
              <a:solidFill>
                <a:srgbClr val="00206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7030A0"/>
              </a:solidFill>
            </a:endParaRPr>
          </a:p>
          <a:p>
            <a:endParaRPr lang="en-GB" sz="1200" b="1" dirty="0">
              <a:solidFill>
                <a:srgbClr val="FF00FF"/>
              </a:solidFill>
            </a:endParaRPr>
          </a:p>
        </p:txBody>
      </p:sp>
      <p:pic>
        <p:nvPicPr>
          <p:cNvPr id="40" name="Picture 6" descr="http://blog.mysanantonio.com/caseymiller/files/2011/01/dynamic-stretching-hamstrin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9781" y="1931956"/>
            <a:ext cx="602879" cy="740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8" descr="http://ts1.mm.bing.net/images/thumbnail.aspx?q=1355330295212&amp;id=c722dd710c3a95f0ecb15dceaba6a5ed&amp;url=http%3a%2f%2fcarlybananas.files.wordpress.com%2f2011%2f04%2f15min-walking-lunges_3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338" y="4682064"/>
            <a:ext cx="842339" cy="733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10" descr="http://4.bp.blogspot.com/-2KAkiBVLnBw/TaomF4eQVLI/AAAAAAAAVeU/arLevULXPSA/s1600/jogge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414" y="1783244"/>
            <a:ext cx="594187" cy="910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12" descr="http://bp0.blogger.com/_F0wUg9dMFLc/SFZ0wxo9yDI/AAAAAAAAADA/XGxAx1tpDO8/s400/ankle+rotation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28" t="13598" r="7781" b="9909"/>
          <a:stretch/>
        </p:blipFill>
        <p:spPr bwMode="auto">
          <a:xfrm rot="3408556">
            <a:off x="1513358" y="2764772"/>
            <a:ext cx="765814" cy="675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14" descr="http://www.doctordom.net/images/hip.gif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2" t="11991" r="3755" b="16603"/>
          <a:stretch/>
        </p:blipFill>
        <p:spPr bwMode="auto">
          <a:xfrm>
            <a:off x="3295163" y="5628550"/>
            <a:ext cx="1173326" cy="645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16" descr="http://how-to-do-it-yourself.net/how-to/wp-content/uploads/how-to-do-jumping-jacks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250" y="5593135"/>
            <a:ext cx="1152516" cy="716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18" descr="http://www.prevention.com/pvnstatic-images/PVN_Static/images/2009/0309/200x200-arm_circles-200x200_arm_circles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670" y="2771514"/>
            <a:ext cx="812313" cy="812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2" descr="http://www.bodyresults.com/_iexer/S2Warm15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4959" y="3736910"/>
            <a:ext cx="436719" cy="873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8" descr="http://cdn.mos.bikeradar.com/images/news/2009/09/10/1252575294105-ojdaxns6hiyk-300-90-300-70.jpg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83"/>
          <a:stretch/>
        </p:blipFill>
        <p:spPr bwMode="auto">
          <a:xfrm>
            <a:off x="1619283" y="3705828"/>
            <a:ext cx="457318" cy="781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9" name="Group 48"/>
          <p:cNvGrpSpPr/>
          <p:nvPr/>
        </p:nvGrpSpPr>
        <p:grpSpPr>
          <a:xfrm>
            <a:off x="3448211" y="4786746"/>
            <a:ext cx="839772" cy="619515"/>
            <a:chOff x="1254295" y="5643817"/>
            <a:chExt cx="839772" cy="619515"/>
          </a:xfrm>
        </p:grpSpPr>
        <p:pic>
          <p:nvPicPr>
            <p:cNvPr id="50" name="Picture 30" descr="http://www.menshealth.co.uk/cm/menshealthuk/images/mS/horizontal-hops-football-exercise-ultra-agility-29092011.jp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4295" y="5643817"/>
              <a:ext cx="826020" cy="6195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1" name="Rectangle 50"/>
            <p:cNvSpPr/>
            <p:nvPr/>
          </p:nvSpPr>
          <p:spPr>
            <a:xfrm>
              <a:off x="1806035" y="5653651"/>
              <a:ext cx="288032" cy="3890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pic>
        <p:nvPicPr>
          <p:cNvPr id="52" name="Picture 6" descr="http://blog.mysanantonio.com/caseymiller/files/2011/01/dynamic-stretching-hamstrin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3772" y="5533091"/>
            <a:ext cx="602879" cy="740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8" descr="http://ts1.mm.bing.net/images/thumbnail.aspx?q=1355330295212&amp;id=c722dd710c3a95f0ecb15dceaba6a5ed&amp;url=http%3a%2f%2fcarlybananas.files.wordpress.com%2f2011%2f04%2f15min-walking-lunges_3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4380" y="3759115"/>
            <a:ext cx="842339" cy="733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10" descr="http://4.bp.blogspot.com/-2KAkiBVLnBw/TaomF4eQVLI/AAAAAAAAVeU/arLevULXPSA/s1600/jogge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0241" y="5342146"/>
            <a:ext cx="594187" cy="910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12" descr="http://bp0.blogger.com/_F0wUg9dMFLc/SFZ0wxo9yDI/AAAAAAAAADA/XGxAx1tpDO8/s400/ankle+rotation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28" t="13598" r="7781" b="9909"/>
          <a:stretch/>
        </p:blipFill>
        <p:spPr bwMode="auto">
          <a:xfrm rot="3408556">
            <a:off x="5897419" y="2001189"/>
            <a:ext cx="765814" cy="675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14" descr="http://www.doctordom.net/images/hip.gif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2" t="11991" r="3755" b="16603"/>
          <a:stretch/>
        </p:blipFill>
        <p:spPr bwMode="auto">
          <a:xfrm>
            <a:off x="7640671" y="4635889"/>
            <a:ext cx="1173326" cy="645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16" descr="http://how-to-do-it-yourself.net/how-to/wp-content/uploads/how-to-do-jumping-jacks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9292" y="4738410"/>
            <a:ext cx="1152516" cy="716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18" descr="http://www.prevention.com/pvnstatic-images/PVN_Static/images/2009/0309/200x200-arm_circles-200x200_arm_circles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0754" y="1940022"/>
            <a:ext cx="812313" cy="812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22" descr="http://www.bodyresults.com/_iexer/S2Warm15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8550" y="2797983"/>
            <a:ext cx="436719" cy="873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28" descr="http://cdn.mos.bikeradar.com/images/news/2009/09/10/1252575294105-ojdaxns6hiyk-300-90-300-70.jpg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83"/>
          <a:stretch/>
        </p:blipFill>
        <p:spPr bwMode="auto">
          <a:xfrm>
            <a:off x="5788218" y="2843985"/>
            <a:ext cx="457318" cy="781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1" name="Group 60"/>
          <p:cNvGrpSpPr/>
          <p:nvPr/>
        </p:nvGrpSpPr>
        <p:grpSpPr>
          <a:xfrm>
            <a:off x="7779493" y="3786787"/>
            <a:ext cx="839772" cy="619515"/>
            <a:chOff x="1254295" y="5643817"/>
            <a:chExt cx="839772" cy="619515"/>
          </a:xfrm>
        </p:grpSpPr>
        <p:pic>
          <p:nvPicPr>
            <p:cNvPr id="62" name="Picture 30" descr="http://www.menshealth.co.uk/cm/menshealthuk/images/mS/horizontal-hops-football-exercise-ultra-agility-29092011.jp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4295" y="5643817"/>
              <a:ext cx="826020" cy="6195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3" name="Rectangle 62"/>
            <p:cNvSpPr/>
            <p:nvPr/>
          </p:nvSpPr>
          <p:spPr>
            <a:xfrm>
              <a:off x="1806035" y="5653651"/>
              <a:ext cx="288032" cy="3890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34833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25152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889248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0" y="630932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4572000" y="0"/>
            <a:ext cx="0" cy="6926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0" y="6165304"/>
            <a:ext cx="0" cy="6926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347864" y="1012252"/>
            <a:ext cx="1067926" cy="1845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7816945" y="1004528"/>
            <a:ext cx="1067926" cy="1845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632209" y="1200651"/>
            <a:ext cx="378155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Warm up 3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869819" y="1214529"/>
            <a:ext cx="378155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Warm up 4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0537" y="1895003"/>
            <a:ext cx="2075417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chemeClr val="accent6">
                    <a:lumMod val="75000"/>
                  </a:schemeClr>
                </a:solidFill>
              </a:rPr>
              <a:t>1. High Knee</a:t>
            </a:r>
          </a:p>
          <a:p>
            <a:r>
              <a:rPr lang="en-GB" sz="1200" b="1" dirty="0">
                <a:solidFill>
                  <a:schemeClr val="accent6">
                    <a:lumMod val="75000"/>
                  </a:schemeClr>
                </a:solidFill>
              </a:rPr>
              <a:t>Skipping</a:t>
            </a:r>
            <a:endParaRPr lang="en-GB" sz="1200" b="1" dirty="0">
              <a:solidFill>
                <a:srgbClr val="C00000"/>
              </a:solidFill>
            </a:endParaRPr>
          </a:p>
          <a:p>
            <a:endParaRPr lang="en-GB" sz="1200" b="1" dirty="0">
              <a:solidFill>
                <a:srgbClr val="C00000"/>
              </a:solidFill>
            </a:endParaRPr>
          </a:p>
          <a:p>
            <a:endParaRPr lang="en-GB" sz="1200" b="1" dirty="0">
              <a:solidFill>
                <a:srgbClr val="C00000"/>
              </a:solidFill>
            </a:endParaRPr>
          </a:p>
          <a:p>
            <a:endParaRPr lang="en-GB" sz="1200" b="1" dirty="0">
              <a:solidFill>
                <a:srgbClr val="C00000"/>
              </a:solidFill>
            </a:endParaRPr>
          </a:p>
          <a:p>
            <a:r>
              <a:rPr lang="en-GB" sz="1200" b="1" dirty="0">
                <a:solidFill>
                  <a:srgbClr val="FF00FF"/>
                </a:solidFill>
              </a:rPr>
              <a:t>2. Lunges on</a:t>
            </a:r>
          </a:p>
          <a:p>
            <a:r>
              <a:rPr lang="en-GB" sz="1200" b="1" dirty="0">
                <a:solidFill>
                  <a:srgbClr val="FF00FF"/>
                </a:solidFill>
              </a:rPr>
              <a:t>the spot</a:t>
            </a:r>
            <a:endParaRPr lang="en-GB" sz="1200" b="1" dirty="0">
              <a:solidFill>
                <a:srgbClr val="C00000"/>
              </a:solidFill>
            </a:endParaRPr>
          </a:p>
          <a:p>
            <a:endParaRPr lang="en-GB" sz="1200" b="1" dirty="0">
              <a:solidFill>
                <a:srgbClr val="C00000"/>
              </a:solidFill>
            </a:endParaRPr>
          </a:p>
          <a:p>
            <a:endParaRPr lang="en-GB" sz="1200" b="1" dirty="0">
              <a:solidFill>
                <a:srgbClr val="C00000"/>
              </a:solidFill>
            </a:endParaRPr>
          </a:p>
          <a:p>
            <a:endParaRPr lang="en-GB" sz="1200" b="1" dirty="0">
              <a:solidFill>
                <a:srgbClr val="C00000"/>
              </a:solidFill>
            </a:endParaRPr>
          </a:p>
          <a:p>
            <a:r>
              <a:rPr lang="en-GB" sz="1200" b="1" dirty="0">
                <a:solidFill>
                  <a:srgbClr val="C00000"/>
                </a:solidFill>
              </a:rPr>
              <a:t>3. Star Jumps </a:t>
            </a:r>
          </a:p>
          <a:p>
            <a:endParaRPr lang="en-GB" sz="1200" b="1" dirty="0">
              <a:solidFill>
                <a:srgbClr val="C00000"/>
              </a:solidFill>
            </a:endParaRPr>
          </a:p>
          <a:p>
            <a:endParaRPr lang="en-GB" sz="1200" b="1" dirty="0">
              <a:solidFill>
                <a:srgbClr val="C0000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C0000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r>
              <a:rPr lang="en-GB" sz="1200" b="1" dirty="0">
                <a:solidFill>
                  <a:srgbClr val="FF0000"/>
                </a:solidFill>
              </a:rPr>
              <a:t>4. High Kicks</a:t>
            </a:r>
          </a:p>
          <a:p>
            <a:endParaRPr lang="en-GB" sz="1200" b="1" dirty="0">
              <a:solidFill>
                <a:srgbClr val="FF0000"/>
              </a:solidFill>
            </a:endParaRPr>
          </a:p>
          <a:p>
            <a:endParaRPr lang="en-GB" sz="1200" b="1" dirty="0">
              <a:solidFill>
                <a:srgbClr val="FF0000"/>
              </a:solidFill>
            </a:endParaRPr>
          </a:p>
          <a:p>
            <a:endParaRPr lang="en-GB" sz="1200" b="1" dirty="0">
              <a:solidFill>
                <a:srgbClr val="FF0000"/>
              </a:solidFill>
            </a:endParaRPr>
          </a:p>
          <a:p>
            <a:endParaRPr lang="en-GB" sz="1200" b="1" dirty="0">
              <a:solidFill>
                <a:srgbClr val="FFC000"/>
              </a:solidFill>
            </a:endParaRPr>
          </a:p>
          <a:p>
            <a:r>
              <a:rPr lang="en-GB" sz="1200" b="1" dirty="0">
                <a:solidFill>
                  <a:srgbClr val="FFC000"/>
                </a:solidFill>
              </a:rPr>
              <a:t>5. Arm Circles</a:t>
            </a:r>
            <a:endParaRPr lang="en-GB" sz="1200" b="1" dirty="0">
              <a:solidFill>
                <a:srgbClr val="FF0000"/>
              </a:solidFill>
            </a:endParaRPr>
          </a:p>
          <a:p>
            <a:endParaRPr lang="en-GB" sz="1200" b="1" dirty="0">
              <a:solidFill>
                <a:srgbClr val="00B0F0"/>
              </a:solidFill>
            </a:endParaRPr>
          </a:p>
          <a:p>
            <a:endParaRPr lang="en-GB" sz="12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340373" y="1912656"/>
            <a:ext cx="2075417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00B050"/>
                </a:solidFill>
              </a:rPr>
              <a:t>6. Heel flicks on </a:t>
            </a:r>
          </a:p>
          <a:p>
            <a:r>
              <a:rPr lang="en-GB" sz="1200" b="1" dirty="0">
                <a:solidFill>
                  <a:srgbClr val="00B050"/>
                </a:solidFill>
              </a:rPr>
              <a:t>the spot</a:t>
            </a:r>
          </a:p>
          <a:p>
            <a:endParaRPr lang="en-GB" sz="1200" b="1" dirty="0">
              <a:solidFill>
                <a:srgbClr val="00B05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00B05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r>
              <a:rPr lang="en-GB" sz="1200" b="1" dirty="0">
                <a:solidFill>
                  <a:srgbClr val="00B0F0"/>
                </a:solidFill>
              </a:rPr>
              <a:t>7. Hopping</a:t>
            </a:r>
          </a:p>
          <a:p>
            <a:endParaRPr lang="en-GB" sz="1200" b="1" dirty="0">
              <a:solidFill>
                <a:srgbClr val="0070C0"/>
              </a:solidFill>
            </a:endParaRPr>
          </a:p>
          <a:p>
            <a:endParaRPr lang="en-GB" sz="1200" b="1" dirty="0">
              <a:solidFill>
                <a:srgbClr val="0070C0"/>
              </a:solidFill>
            </a:endParaRPr>
          </a:p>
          <a:p>
            <a:endParaRPr lang="en-GB" sz="1200" b="1" dirty="0">
              <a:solidFill>
                <a:srgbClr val="0070C0"/>
              </a:solidFill>
            </a:endParaRPr>
          </a:p>
          <a:p>
            <a:endParaRPr lang="en-GB" sz="1200" b="1" dirty="0">
              <a:solidFill>
                <a:srgbClr val="0070C0"/>
              </a:solidFill>
            </a:endParaRPr>
          </a:p>
          <a:p>
            <a:r>
              <a:rPr lang="en-GB" sz="1200" b="1" dirty="0">
                <a:solidFill>
                  <a:srgbClr val="0070C0"/>
                </a:solidFill>
              </a:rPr>
              <a:t>8. Hip Circles</a:t>
            </a:r>
          </a:p>
          <a:p>
            <a:endParaRPr lang="en-GB" sz="1200" b="1" dirty="0">
              <a:solidFill>
                <a:srgbClr val="0070C0"/>
              </a:solidFill>
            </a:endParaRPr>
          </a:p>
          <a:p>
            <a:endParaRPr lang="en-GB" sz="1200" b="1" dirty="0">
              <a:solidFill>
                <a:srgbClr val="0070C0"/>
              </a:solidFill>
            </a:endParaRPr>
          </a:p>
          <a:p>
            <a:endParaRPr lang="en-GB" sz="1200" b="1" dirty="0">
              <a:solidFill>
                <a:srgbClr val="0070C0"/>
              </a:solidFill>
            </a:endParaRPr>
          </a:p>
          <a:p>
            <a:endParaRPr lang="en-GB" sz="1200" b="1" dirty="0">
              <a:solidFill>
                <a:srgbClr val="0070C0"/>
              </a:solidFill>
            </a:endParaRPr>
          </a:p>
          <a:p>
            <a:r>
              <a:rPr lang="en-GB" sz="1200" b="1" dirty="0"/>
              <a:t>9. </a:t>
            </a:r>
            <a:r>
              <a:rPr lang="en-GB" sz="1200" b="1" dirty="0">
                <a:solidFill>
                  <a:srgbClr val="002060"/>
                </a:solidFill>
              </a:rPr>
              <a:t>Jogging </a:t>
            </a:r>
          </a:p>
          <a:p>
            <a:endParaRPr lang="en-GB" sz="1200" b="1" dirty="0">
              <a:solidFill>
                <a:srgbClr val="002060"/>
              </a:solidFill>
            </a:endParaRPr>
          </a:p>
          <a:p>
            <a:endParaRPr lang="en-GB" sz="1200" b="1" dirty="0">
              <a:solidFill>
                <a:srgbClr val="002060"/>
              </a:solidFill>
            </a:endParaRPr>
          </a:p>
          <a:p>
            <a:endParaRPr lang="en-GB" sz="1200" b="1" dirty="0">
              <a:solidFill>
                <a:srgbClr val="002060"/>
              </a:solidFill>
            </a:endParaRPr>
          </a:p>
          <a:p>
            <a:endParaRPr lang="en-GB" sz="1200" b="1" dirty="0">
              <a:solidFill>
                <a:srgbClr val="002060"/>
              </a:solidFill>
            </a:endParaRPr>
          </a:p>
          <a:p>
            <a:r>
              <a:rPr lang="en-GB" sz="1200" b="1" dirty="0">
                <a:solidFill>
                  <a:srgbClr val="7030A0"/>
                </a:solidFill>
              </a:rPr>
              <a:t>10. Ankle Twirls</a:t>
            </a:r>
            <a:endParaRPr lang="en-GB" sz="1200" b="1" dirty="0">
              <a:solidFill>
                <a:srgbClr val="00206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7030A0"/>
              </a:solidFill>
            </a:endParaRPr>
          </a:p>
          <a:p>
            <a:endParaRPr lang="en-GB" sz="1200" b="1" dirty="0">
              <a:solidFill>
                <a:srgbClr val="FF00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72000" y="1948614"/>
            <a:ext cx="207541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FF00FF"/>
                </a:solidFill>
              </a:rPr>
              <a:t>1. Lunges on</a:t>
            </a:r>
          </a:p>
          <a:p>
            <a:r>
              <a:rPr lang="en-GB" sz="1200" b="1" dirty="0">
                <a:solidFill>
                  <a:srgbClr val="FF00FF"/>
                </a:solidFill>
              </a:rPr>
              <a:t>the spot</a:t>
            </a:r>
            <a:endParaRPr lang="en-GB" sz="1200" b="1" dirty="0">
              <a:solidFill>
                <a:srgbClr val="C00000"/>
              </a:solidFill>
            </a:endParaRPr>
          </a:p>
          <a:p>
            <a:endParaRPr lang="en-GB" sz="1200" b="1" dirty="0">
              <a:solidFill>
                <a:srgbClr val="C00000"/>
              </a:solidFill>
            </a:endParaRPr>
          </a:p>
          <a:p>
            <a:endParaRPr lang="en-GB" sz="1200" b="1" dirty="0">
              <a:solidFill>
                <a:srgbClr val="C00000"/>
              </a:solidFill>
            </a:endParaRPr>
          </a:p>
          <a:p>
            <a:endParaRPr lang="en-GB" sz="1200" b="1" dirty="0">
              <a:solidFill>
                <a:srgbClr val="C00000"/>
              </a:solidFill>
            </a:endParaRPr>
          </a:p>
          <a:p>
            <a:r>
              <a:rPr lang="en-GB" sz="1200" b="1" dirty="0">
                <a:solidFill>
                  <a:srgbClr val="C00000"/>
                </a:solidFill>
              </a:rPr>
              <a:t>2. Star Jumps </a:t>
            </a:r>
          </a:p>
          <a:p>
            <a:endParaRPr lang="en-GB" sz="1200" b="1" dirty="0">
              <a:solidFill>
                <a:srgbClr val="C00000"/>
              </a:solidFill>
            </a:endParaRPr>
          </a:p>
          <a:p>
            <a:endParaRPr lang="en-GB" sz="1200" b="1" dirty="0">
              <a:solidFill>
                <a:srgbClr val="C0000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C0000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r>
              <a:rPr lang="en-GB" sz="1200" b="1" dirty="0">
                <a:solidFill>
                  <a:srgbClr val="FF0000"/>
                </a:solidFill>
              </a:rPr>
              <a:t>3. High Kicks</a:t>
            </a:r>
          </a:p>
          <a:p>
            <a:endParaRPr lang="en-GB" sz="1200" b="1" dirty="0">
              <a:solidFill>
                <a:srgbClr val="FF0000"/>
              </a:solidFill>
            </a:endParaRPr>
          </a:p>
          <a:p>
            <a:endParaRPr lang="en-GB" sz="1200" b="1" dirty="0">
              <a:solidFill>
                <a:srgbClr val="FF0000"/>
              </a:solidFill>
            </a:endParaRPr>
          </a:p>
          <a:p>
            <a:endParaRPr lang="en-GB" sz="1200" b="1" dirty="0">
              <a:solidFill>
                <a:srgbClr val="FF0000"/>
              </a:solidFill>
            </a:endParaRPr>
          </a:p>
          <a:p>
            <a:endParaRPr lang="en-GB" sz="1200" b="1" dirty="0">
              <a:solidFill>
                <a:srgbClr val="FFC000"/>
              </a:solidFill>
            </a:endParaRPr>
          </a:p>
          <a:p>
            <a:r>
              <a:rPr lang="en-GB" sz="1200" b="1" dirty="0">
                <a:solidFill>
                  <a:srgbClr val="FFC000"/>
                </a:solidFill>
              </a:rPr>
              <a:t>4. Arm Circles</a:t>
            </a:r>
          </a:p>
          <a:p>
            <a:endParaRPr lang="en-GB" sz="1200" b="1" dirty="0">
              <a:solidFill>
                <a:srgbClr val="FFC000"/>
              </a:solidFill>
            </a:endParaRPr>
          </a:p>
          <a:p>
            <a:endParaRPr lang="en-GB" sz="1200" b="1" dirty="0">
              <a:solidFill>
                <a:srgbClr val="FFC000"/>
              </a:solidFill>
            </a:endParaRPr>
          </a:p>
          <a:p>
            <a:endParaRPr lang="en-GB" sz="1200" b="1" dirty="0">
              <a:solidFill>
                <a:srgbClr val="FFC000"/>
              </a:solidFill>
            </a:endParaRPr>
          </a:p>
          <a:p>
            <a:endParaRPr lang="en-GB" sz="1200" b="1" dirty="0">
              <a:solidFill>
                <a:srgbClr val="FF0000"/>
              </a:solidFill>
            </a:endParaRPr>
          </a:p>
          <a:p>
            <a:r>
              <a:rPr lang="en-GB" sz="1200" b="1" dirty="0">
                <a:solidFill>
                  <a:srgbClr val="00B050"/>
                </a:solidFill>
              </a:rPr>
              <a:t>5. Heel flicks on </a:t>
            </a:r>
          </a:p>
          <a:p>
            <a:r>
              <a:rPr lang="en-GB" sz="1200" b="1" dirty="0">
                <a:solidFill>
                  <a:srgbClr val="00B050"/>
                </a:solidFill>
              </a:rPr>
              <a:t>the spot</a:t>
            </a:r>
          </a:p>
          <a:p>
            <a:endParaRPr lang="en-GB" sz="1200" b="1" dirty="0">
              <a:solidFill>
                <a:srgbClr val="00B0F0"/>
              </a:solidFill>
            </a:endParaRPr>
          </a:p>
          <a:p>
            <a:endParaRPr lang="en-GB" sz="12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6667860" y="1948614"/>
            <a:ext cx="207541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00B0F0"/>
                </a:solidFill>
              </a:rPr>
              <a:t>6. Hopping</a:t>
            </a:r>
          </a:p>
          <a:p>
            <a:endParaRPr lang="en-GB" sz="1200" b="1" dirty="0">
              <a:solidFill>
                <a:srgbClr val="0070C0"/>
              </a:solidFill>
            </a:endParaRPr>
          </a:p>
          <a:p>
            <a:endParaRPr lang="en-GB" sz="1200" b="1" dirty="0">
              <a:solidFill>
                <a:srgbClr val="0070C0"/>
              </a:solidFill>
            </a:endParaRPr>
          </a:p>
          <a:p>
            <a:endParaRPr lang="en-GB" sz="1200" b="1" dirty="0">
              <a:solidFill>
                <a:srgbClr val="0070C0"/>
              </a:solidFill>
            </a:endParaRPr>
          </a:p>
          <a:p>
            <a:endParaRPr lang="en-GB" sz="1200" b="1" dirty="0">
              <a:solidFill>
                <a:srgbClr val="0070C0"/>
              </a:solidFill>
            </a:endParaRPr>
          </a:p>
          <a:p>
            <a:r>
              <a:rPr lang="en-GB" sz="1200" b="1" dirty="0">
                <a:solidFill>
                  <a:srgbClr val="0070C0"/>
                </a:solidFill>
              </a:rPr>
              <a:t>7. Hip Circles</a:t>
            </a:r>
          </a:p>
          <a:p>
            <a:endParaRPr lang="en-GB" sz="1200" b="1" dirty="0">
              <a:solidFill>
                <a:srgbClr val="0070C0"/>
              </a:solidFill>
            </a:endParaRPr>
          </a:p>
          <a:p>
            <a:endParaRPr lang="en-GB" sz="1200" b="1" dirty="0">
              <a:solidFill>
                <a:srgbClr val="0070C0"/>
              </a:solidFill>
            </a:endParaRPr>
          </a:p>
          <a:p>
            <a:endParaRPr lang="en-GB" sz="1200" b="1" dirty="0">
              <a:solidFill>
                <a:srgbClr val="0070C0"/>
              </a:solidFill>
            </a:endParaRPr>
          </a:p>
          <a:p>
            <a:endParaRPr lang="en-GB" sz="1200" b="1" dirty="0">
              <a:solidFill>
                <a:srgbClr val="0070C0"/>
              </a:solidFill>
            </a:endParaRPr>
          </a:p>
          <a:p>
            <a:r>
              <a:rPr lang="en-GB" sz="1200" b="1" dirty="0"/>
              <a:t>8. </a:t>
            </a:r>
            <a:r>
              <a:rPr lang="en-GB" sz="1200" b="1" dirty="0">
                <a:solidFill>
                  <a:srgbClr val="002060"/>
                </a:solidFill>
              </a:rPr>
              <a:t>Jogging </a:t>
            </a:r>
          </a:p>
          <a:p>
            <a:endParaRPr lang="en-GB" sz="1200" b="1" dirty="0">
              <a:solidFill>
                <a:srgbClr val="002060"/>
              </a:solidFill>
            </a:endParaRPr>
          </a:p>
          <a:p>
            <a:endParaRPr lang="en-GB" sz="1200" b="1" dirty="0">
              <a:solidFill>
                <a:srgbClr val="002060"/>
              </a:solidFill>
            </a:endParaRPr>
          </a:p>
          <a:p>
            <a:endParaRPr lang="en-GB" sz="1200" b="1" dirty="0">
              <a:solidFill>
                <a:srgbClr val="002060"/>
              </a:solidFill>
            </a:endParaRPr>
          </a:p>
          <a:p>
            <a:endParaRPr lang="en-GB" sz="1200" b="1" dirty="0">
              <a:solidFill>
                <a:srgbClr val="002060"/>
              </a:solidFill>
            </a:endParaRPr>
          </a:p>
          <a:p>
            <a:r>
              <a:rPr lang="en-GB" sz="1200" b="1" dirty="0">
                <a:solidFill>
                  <a:srgbClr val="7030A0"/>
                </a:solidFill>
              </a:rPr>
              <a:t>9. Ankle Twirls</a:t>
            </a:r>
          </a:p>
          <a:p>
            <a:endParaRPr lang="en-GB" sz="1200" b="1" dirty="0">
              <a:solidFill>
                <a:srgbClr val="7030A0"/>
              </a:solidFill>
            </a:endParaRPr>
          </a:p>
          <a:p>
            <a:endParaRPr lang="en-GB" sz="1200" b="1" dirty="0">
              <a:solidFill>
                <a:srgbClr val="7030A0"/>
              </a:solidFill>
            </a:endParaRPr>
          </a:p>
          <a:p>
            <a:endParaRPr lang="en-GB" sz="1200" b="1" dirty="0">
              <a:solidFill>
                <a:srgbClr val="7030A0"/>
              </a:solidFill>
            </a:endParaRPr>
          </a:p>
          <a:p>
            <a:endParaRPr lang="en-GB" sz="1200" b="1" dirty="0">
              <a:solidFill>
                <a:srgbClr val="002060"/>
              </a:solidFill>
            </a:endParaRPr>
          </a:p>
          <a:p>
            <a:r>
              <a:rPr lang="en-GB" sz="1200" b="1" dirty="0">
                <a:solidFill>
                  <a:schemeClr val="accent6">
                    <a:lumMod val="75000"/>
                  </a:schemeClr>
                </a:solidFill>
              </a:rPr>
              <a:t>10. High Knee</a:t>
            </a:r>
          </a:p>
          <a:p>
            <a:r>
              <a:rPr lang="en-GB" sz="1200" b="1" dirty="0">
                <a:solidFill>
                  <a:schemeClr val="accent6">
                    <a:lumMod val="75000"/>
                  </a:schemeClr>
                </a:solidFill>
              </a:rPr>
              <a:t>Skipping</a:t>
            </a:r>
            <a:endParaRPr lang="en-GB" sz="1200" b="1" dirty="0">
              <a:solidFill>
                <a:srgbClr val="C00000"/>
              </a:solidFill>
            </a:endParaRPr>
          </a:p>
          <a:p>
            <a:endParaRPr lang="en-GB" sz="1200" b="1" dirty="0">
              <a:solidFill>
                <a:srgbClr val="7030A0"/>
              </a:solidFill>
            </a:endParaRPr>
          </a:p>
          <a:p>
            <a:endParaRPr lang="en-GB" sz="1200" b="1" dirty="0">
              <a:solidFill>
                <a:srgbClr val="FF00FF"/>
              </a:solidFill>
            </a:endParaRPr>
          </a:p>
        </p:txBody>
      </p:sp>
      <p:pic>
        <p:nvPicPr>
          <p:cNvPr id="22" name="Picture 6" descr="http://blog.mysanantonio.com/caseymiller/files/2011/01/dynamic-stretching-hamstrin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195" y="4593391"/>
            <a:ext cx="602879" cy="740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8" descr="http://ts1.mm.bing.net/images/thumbnail.aspx?q=1355330295212&amp;id=c722dd710c3a95f0ecb15dceaba6a5ed&amp;url=http%3a%2f%2fcarlybananas.files.wordpress.com%2f2011%2f04%2f15min-walking-lunges_3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477" y="2851803"/>
            <a:ext cx="842339" cy="733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0" descr="http://4.bp.blogspot.com/-2KAkiBVLnBw/TaomF4eQVLI/AAAAAAAAVeU/arLevULXPSA/s1600/jogge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8262" y="4593391"/>
            <a:ext cx="594187" cy="910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12" descr="http://bp0.blogger.com/_F0wUg9dMFLc/SFZ0wxo9yDI/AAAAAAAAADA/XGxAx1tpDO8/s400/ankle+rotation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28" t="13598" r="7781" b="9909"/>
          <a:stretch/>
        </p:blipFill>
        <p:spPr bwMode="auto">
          <a:xfrm rot="3408556">
            <a:off x="3579724" y="5473430"/>
            <a:ext cx="765814" cy="675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14" descr="http://www.doctordom.net/images/hip.gif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2" t="11991" r="3755" b="16603"/>
          <a:stretch/>
        </p:blipFill>
        <p:spPr bwMode="auto">
          <a:xfrm>
            <a:off x="3258694" y="3841908"/>
            <a:ext cx="1173326" cy="645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16" descr="http://how-to-do-it-yourself.net/how-to/wp-content/uploads/how-to-do-jumping-jacks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377" y="3738451"/>
            <a:ext cx="1152516" cy="716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18" descr="http://www.prevention.com/pvnstatic-images/PVN_Static/images/2009/0309/200x200-arm_circles-200x200_arm_circles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477" y="5457568"/>
            <a:ext cx="812313" cy="812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2" descr="http://www.bodyresults.com/_iexer/S2Warm15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997" y="1895003"/>
            <a:ext cx="436719" cy="873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8" descr="http://cdn.mos.bikeradar.com/images/news/2009/09/10/1252575294105-ojdaxns6hiyk-300-90-300-70.jpg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83"/>
          <a:stretch/>
        </p:blipFill>
        <p:spPr bwMode="auto">
          <a:xfrm>
            <a:off x="1505987" y="1941004"/>
            <a:ext cx="457318" cy="781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" name="Group 30"/>
          <p:cNvGrpSpPr/>
          <p:nvPr/>
        </p:nvGrpSpPr>
        <p:grpSpPr>
          <a:xfrm>
            <a:off x="3410891" y="2909849"/>
            <a:ext cx="839772" cy="619515"/>
            <a:chOff x="1254295" y="5643817"/>
            <a:chExt cx="839772" cy="619515"/>
          </a:xfrm>
        </p:grpSpPr>
        <p:pic>
          <p:nvPicPr>
            <p:cNvPr id="32" name="Picture 30" descr="http://www.menshealth.co.uk/cm/menshealthuk/images/mS/horizontal-hops-football-exercise-ultra-agility-29092011.jp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4295" y="5643817"/>
              <a:ext cx="826020" cy="6195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3" name="Rectangle 32"/>
            <p:cNvSpPr/>
            <p:nvPr/>
          </p:nvSpPr>
          <p:spPr>
            <a:xfrm>
              <a:off x="1806035" y="5653651"/>
              <a:ext cx="288032" cy="3890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pic>
        <p:nvPicPr>
          <p:cNvPr id="34" name="Picture 6" descr="http://blog.mysanantonio.com/caseymiller/files/2011/01/dynamic-stretching-hamstrin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9437" y="3841908"/>
            <a:ext cx="602879" cy="740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8" descr="http://ts1.mm.bing.net/images/thumbnail.aspx?q=1355330295212&amp;id=c722dd710c3a95f0ecb15dceaba6a5ed&amp;url=http%3a%2f%2fcarlybananas.files.wordpress.com%2f2011%2f04%2f15min-walking-lunges_3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9708" y="1940614"/>
            <a:ext cx="842339" cy="733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10" descr="http://4.bp.blogspot.com/-2KAkiBVLnBw/TaomF4eQVLI/AAAAAAAAVeU/arLevULXPSA/s1600/jogge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682943"/>
            <a:ext cx="594187" cy="910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12" descr="http://bp0.blogger.com/_F0wUg9dMFLc/SFZ0wxo9yDI/AAAAAAAAADA/XGxAx1tpDO8/s400/ankle+rotation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28" t="13598" r="7781" b="9909"/>
          <a:stretch/>
        </p:blipFill>
        <p:spPr bwMode="auto">
          <a:xfrm rot="3408556">
            <a:off x="7874367" y="4680453"/>
            <a:ext cx="765814" cy="675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14" descr="http://www.doctordom.net/images/hip.gif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2" t="11991" r="3755" b="16603"/>
          <a:stretch/>
        </p:blipFill>
        <p:spPr bwMode="auto">
          <a:xfrm>
            <a:off x="7594798" y="2870950"/>
            <a:ext cx="1173326" cy="645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16" descr="http://how-to-do-it-yourself.net/how-to/wp-content/uploads/how-to-do-jumping-jacks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4901" y="2942344"/>
            <a:ext cx="1152516" cy="716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18" descr="http://www.prevention.com/pvnstatic-images/PVN_Static/images/2009/0309/200x200-arm_circles-200x200_arm_circles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3612" y="4645255"/>
            <a:ext cx="812313" cy="812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2" descr="http://www.bodyresults.com/_iexer/S2Warm15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9766" y="5544895"/>
            <a:ext cx="362493" cy="724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8" descr="http://cdn.mos.bikeradar.com/images/news/2009/09/10/1252575294105-ojdaxns6hiyk-300-90-300-70.jpg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83"/>
          <a:stretch/>
        </p:blipFill>
        <p:spPr bwMode="auto">
          <a:xfrm>
            <a:off x="7893590" y="5501425"/>
            <a:ext cx="457318" cy="781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3" name="Group 42"/>
          <p:cNvGrpSpPr/>
          <p:nvPr/>
        </p:nvGrpSpPr>
        <p:grpSpPr>
          <a:xfrm>
            <a:off x="7765166" y="2031648"/>
            <a:ext cx="839772" cy="619515"/>
            <a:chOff x="1254295" y="5643817"/>
            <a:chExt cx="839772" cy="619515"/>
          </a:xfrm>
        </p:grpSpPr>
        <p:pic>
          <p:nvPicPr>
            <p:cNvPr id="44" name="Picture 30" descr="http://www.menshealth.co.uk/cm/menshealthuk/images/mS/horizontal-hops-football-exercise-ultra-agility-29092011.jp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4295" y="5643817"/>
              <a:ext cx="826020" cy="6195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5" name="Rectangle 44"/>
            <p:cNvSpPr/>
            <p:nvPr/>
          </p:nvSpPr>
          <p:spPr>
            <a:xfrm>
              <a:off x="1806035" y="5653651"/>
              <a:ext cx="288032" cy="3890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564135" y="727446"/>
            <a:ext cx="2771832" cy="369332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en-GB" dirty="0"/>
              <a:t>Inset School Logo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865526" y="712681"/>
            <a:ext cx="2771832" cy="369332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en-GB" dirty="0"/>
              <a:t>Inset School Logo</a:t>
            </a:r>
          </a:p>
        </p:txBody>
      </p:sp>
    </p:spTree>
    <p:extLst>
      <p:ext uri="{BB962C8B-B14F-4D97-AF65-F5344CB8AC3E}">
        <p14:creationId xmlns:p14="http://schemas.microsoft.com/office/powerpoint/2010/main" val="2978069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25152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889248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0" y="630932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4572000" y="0"/>
            <a:ext cx="0" cy="6926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0" y="6165304"/>
            <a:ext cx="0" cy="6926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347864" y="1012252"/>
            <a:ext cx="1067926" cy="1845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7816945" y="1004528"/>
            <a:ext cx="1067926" cy="1845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632209" y="1204557"/>
            <a:ext cx="378155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Warm up 5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960367" y="1196752"/>
            <a:ext cx="378155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Warm up 6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1520" y="1877090"/>
            <a:ext cx="2075417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C00000"/>
                </a:solidFill>
              </a:rPr>
              <a:t>1. Star jumps</a:t>
            </a:r>
          </a:p>
          <a:p>
            <a:endParaRPr lang="en-GB" sz="1200" b="1" dirty="0">
              <a:solidFill>
                <a:srgbClr val="C00000"/>
              </a:solidFill>
            </a:endParaRPr>
          </a:p>
          <a:p>
            <a:pPr marL="228600" indent="-228600">
              <a:buAutoNum type="arabicPeriod"/>
            </a:pPr>
            <a:endParaRPr lang="en-GB" sz="1200" b="1" dirty="0">
              <a:solidFill>
                <a:srgbClr val="C0000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C0000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r>
              <a:rPr lang="en-GB" sz="1200" b="1" dirty="0">
                <a:solidFill>
                  <a:srgbClr val="FF0000"/>
                </a:solidFill>
              </a:rPr>
              <a:t>2. High Kicks</a:t>
            </a:r>
          </a:p>
          <a:p>
            <a:endParaRPr lang="en-GB" sz="1200" b="1" dirty="0">
              <a:solidFill>
                <a:srgbClr val="FF0000"/>
              </a:solidFill>
            </a:endParaRPr>
          </a:p>
          <a:p>
            <a:endParaRPr lang="en-GB" sz="1200" b="1" dirty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r>
              <a:rPr lang="en-GB" sz="1200" b="1" dirty="0">
                <a:solidFill>
                  <a:srgbClr val="FFC000"/>
                </a:solidFill>
              </a:rPr>
              <a:t>3. Arm Circles</a:t>
            </a:r>
          </a:p>
          <a:p>
            <a:endParaRPr lang="en-GB" sz="1200" b="1" dirty="0">
              <a:solidFill>
                <a:srgbClr val="FFC000"/>
              </a:solidFill>
            </a:endParaRPr>
          </a:p>
          <a:p>
            <a:endParaRPr lang="en-GB" sz="1200" b="1" dirty="0">
              <a:solidFill>
                <a:srgbClr val="FFC00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FFC00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00B050"/>
              </a:solidFill>
            </a:endParaRPr>
          </a:p>
          <a:p>
            <a:r>
              <a:rPr lang="en-GB" sz="1200" b="1" dirty="0">
                <a:solidFill>
                  <a:srgbClr val="00B050"/>
                </a:solidFill>
              </a:rPr>
              <a:t>4. Heel flicks on </a:t>
            </a:r>
          </a:p>
          <a:p>
            <a:r>
              <a:rPr lang="en-GB" sz="1200" b="1" dirty="0">
                <a:solidFill>
                  <a:srgbClr val="00B050"/>
                </a:solidFill>
              </a:rPr>
              <a:t>the spot</a:t>
            </a:r>
          </a:p>
          <a:p>
            <a:endParaRPr lang="en-GB" sz="1200" b="1" dirty="0">
              <a:solidFill>
                <a:srgbClr val="00B05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00B05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r>
              <a:rPr lang="en-GB" sz="1200" b="1" dirty="0">
                <a:solidFill>
                  <a:srgbClr val="00B0F0"/>
                </a:solidFill>
              </a:rPr>
              <a:t>5. Hopping</a:t>
            </a:r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00B0F0"/>
              </a:solidFill>
            </a:endParaRPr>
          </a:p>
          <a:p>
            <a:endParaRPr lang="en-GB" sz="12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381936" y="1877834"/>
            <a:ext cx="207541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0070C0"/>
                </a:solidFill>
              </a:rPr>
              <a:t>6. Hip Circles</a:t>
            </a:r>
          </a:p>
          <a:p>
            <a:endParaRPr lang="en-GB" sz="1200" b="1" dirty="0">
              <a:solidFill>
                <a:srgbClr val="0070C0"/>
              </a:solidFill>
            </a:endParaRPr>
          </a:p>
          <a:p>
            <a:endParaRPr lang="en-GB" sz="1200" b="1" dirty="0">
              <a:solidFill>
                <a:srgbClr val="0070C0"/>
              </a:solidFill>
            </a:endParaRPr>
          </a:p>
          <a:p>
            <a:endParaRPr lang="en-GB" sz="1200" b="1" dirty="0">
              <a:solidFill>
                <a:srgbClr val="0070C0"/>
              </a:solidFill>
            </a:endParaRPr>
          </a:p>
          <a:p>
            <a:endParaRPr lang="en-GB" sz="1200" b="1" dirty="0">
              <a:solidFill>
                <a:srgbClr val="0070C0"/>
              </a:solidFill>
            </a:endParaRPr>
          </a:p>
          <a:p>
            <a:r>
              <a:rPr lang="en-GB" sz="1200" b="1" dirty="0"/>
              <a:t>7. </a:t>
            </a:r>
            <a:r>
              <a:rPr lang="en-GB" sz="1200" b="1" dirty="0">
                <a:solidFill>
                  <a:srgbClr val="002060"/>
                </a:solidFill>
              </a:rPr>
              <a:t>Jogging </a:t>
            </a:r>
          </a:p>
          <a:p>
            <a:endParaRPr lang="en-GB" sz="1200" b="1" dirty="0">
              <a:solidFill>
                <a:srgbClr val="002060"/>
              </a:solidFill>
            </a:endParaRPr>
          </a:p>
          <a:p>
            <a:endParaRPr lang="en-GB" sz="1200" b="1" dirty="0">
              <a:solidFill>
                <a:srgbClr val="002060"/>
              </a:solidFill>
            </a:endParaRPr>
          </a:p>
          <a:p>
            <a:endParaRPr lang="en-GB" sz="1200" b="1" dirty="0">
              <a:solidFill>
                <a:srgbClr val="00206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7030A0"/>
              </a:solidFill>
            </a:endParaRPr>
          </a:p>
          <a:p>
            <a:r>
              <a:rPr lang="en-GB" sz="1200" b="1" dirty="0">
                <a:solidFill>
                  <a:srgbClr val="7030A0"/>
                </a:solidFill>
              </a:rPr>
              <a:t>8. Ankle Twirls</a:t>
            </a:r>
          </a:p>
          <a:p>
            <a:endParaRPr lang="en-GB" sz="1200" b="1" dirty="0">
              <a:solidFill>
                <a:srgbClr val="7030A0"/>
              </a:solidFill>
            </a:endParaRPr>
          </a:p>
          <a:p>
            <a:endParaRPr lang="en-GB" sz="1200" b="1" dirty="0">
              <a:solidFill>
                <a:srgbClr val="7030A0"/>
              </a:solidFill>
            </a:endParaRPr>
          </a:p>
          <a:p>
            <a:endParaRPr lang="en-GB" sz="1200" b="1" dirty="0">
              <a:solidFill>
                <a:srgbClr val="7030A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r>
              <a:rPr lang="en-GB" sz="1200" b="1" dirty="0">
                <a:solidFill>
                  <a:schemeClr val="accent6">
                    <a:lumMod val="75000"/>
                  </a:schemeClr>
                </a:solidFill>
              </a:rPr>
              <a:t>9. High Knee </a:t>
            </a:r>
          </a:p>
          <a:p>
            <a:r>
              <a:rPr lang="en-GB" sz="1200" b="1" dirty="0">
                <a:solidFill>
                  <a:schemeClr val="accent6">
                    <a:lumMod val="75000"/>
                  </a:schemeClr>
                </a:solidFill>
              </a:rPr>
              <a:t>skipping</a:t>
            </a:r>
          </a:p>
          <a:p>
            <a:endParaRPr lang="en-GB" sz="12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r>
              <a:rPr lang="en-GB" sz="1200" b="1" dirty="0">
                <a:solidFill>
                  <a:srgbClr val="FF00FF"/>
                </a:solidFill>
              </a:rPr>
              <a:t>10. Lunges on</a:t>
            </a:r>
          </a:p>
          <a:p>
            <a:r>
              <a:rPr lang="en-GB" sz="1200" b="1" dirty="0">
                <a:solidFill>
                  <a:srgbClr val="FF00FF"/>
                </a:solidFill>
              </a:rPr>
              <a:t> the Spot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591091" y="1877834"/>
            <a:ext cx="2075417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FF0000"/>
                </a:solidFill>
              </a:rPr>
              <a:t>1.  High Kicks</a:t>
            </a:r>
          </a:p>
          <a:p>
            <a:endParaRPr lang="en-GB" sz="1200" b="1" dirty="0">
              <a:solidFill>
                <a:srgbClr val="FF0000"/>
              </a:solidFill>
            </a:endParaRPr>
          </a:p>
          <a:p>
            <a:endParaRPr lang="en-GB" sz="1200" b="1" dirty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r>
              <a:rPr lang="en-GB" sz="1200" b="1" dirty="0">
                <a:solidFill>
                  <a:srgbClr val="FFC000"/>
                </a:solidFill>
              </a:rPr>
              <a:t>2.  Arm Circles</a:t>
            </a:r>
          </a:p>
          <a:p>
            <a:endParaRPr lang="en-GB" sz="1200" b="1" dirty="0">
              <a:solidFill>
                <a:srgbClr val="FFC000"/>
              </a:solidFill>
            </a:endParaRPr>
          </a:p>
          <a:p>
            <a:endParaRPr lang="en-GB" sz="1200" b="1" dirty="0">
              <a:solidFill>
                <a:srgbClr val="FFC00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FFC00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00B050"/>
              </a:solidFill>
            </a:endParaRPr>
          </a:p>
          <a:p>
            <a:r>
              <a:rPr lang="en-GB" sz="1200" b="1" dirty="0">
                <a:solidFill>
                  <a:srgbClr val="00B050"/>
                </a:solidFill>
              </a:rPr>
              <a:t>3. Heel flicks </a:t>
            </a:r>
          </a:p>
          <a:p>
            <a:r>
              <a:rPr lang="en-GB" sz="1200" b="1" dirty="0">
                <a:solidFill>
                  <a:srgbClr val="00B050"/>
                </a:solidFill>
              </a:rPr>
              <a:t>on the spot</a:t>
            </a:r>
          </a:p>
          <a:p>
            <a:endParaRPr lang="en-GB" sz="1200" b="1" dirty="0">
              <a:solidFill>
                <a:srgbClr val="00B05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00B05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r>
              <a:rPr lang="en-GB" sz="1200" b="1" dirty="0">
                <a:solidFill>
                  <a:srgbClr val="00B0F0"/>
                </a:solidFill>
              </a:rPr>
              <a:t>4. Hopping</a:t>
            </a:r>
          </a:p>
          <a:p>
            <a:endParaRPr lang="en-GB" sz="1200" b="1" dirty="0">
              <a:solidFill>
                <a:srgbClr val="00B0F0"/>
              </a:solidFill>
            </a:endParaRPr>
          </a:p>
          <a:p>
            <a:endParaRPr lang="en-GB" sz="1200" b="1" dirty="0">
              <a:solidFill>
                <a:srgbClr val="00B0F0"/>
              </a:solidFill>
            </a:endParaRPr>
          </a:p>
          <a:p>
            <a:endParaRPr lang="en-GB" sz="1200" b="1" dirty="0">
              <a:solidFill>
                <a:srgbClr val="00B0F0"/>
              </a:solidFill>
            </a:endParaRPr>
          </a:p>
          <a:p>
            <a:endParaRPr lang="en-GB" sz="1200" b="1" dirty="0">
              <a:solidFill>
                <a:srgbClr val="00B0F0"/>
              </a:solidFill>
            </a:endParaRPr>
          </a:p>
          <a:p>
            <a:r>
              <a:rPr lang="en-GB" sz="1200" b="1" dirty="0">
                <a:solidFill>
                  <a:srgbClr val="0070C0"/>
                </a:solidFill>
              </a:rPr>
              <a:t>5. Hip Circles</a:t>
            </a:r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00B0F0"/>
              </a:solidFill>
            </a:endParaRPr>
          </a:p>
          <a:p>
            <a:endParaRPr lang="en-GB" sz="12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6666508" y="1877834"/>
            <a:ext cx="207541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6. </a:t>
            </a:r>
            <a:r>
              <a:rPr lang="en-GB" sz="1200" b="1" dirty="0">
                <a:solidFill>
                  <a:srgbClr val="002060"/>
                </a:solidFill>
              </a:rPr>
              <a:t>Jogging </a:t>
            </a:r>
          </a:p>
          <a:p>
            <a:endParaRPr lang="en-GB" sz="1200" b="1" dirty="0">
              <a:solidFill>
                <a:srgbClr val="002060"/>
              </a:solidFill>
            </a:endParaRPr>
          </a:p>
          <a:p>
            <a:endParaRPr lang="en-GB" sz="1200" b="1" dirty="0">
              <a:solidFill>
                <a:srgbClr val="002060"/>
              </a:solidFill>
            </a:endParaRPr>
          </a:p>
          <a:p>
            <a:endParaRPr lang="en-GB" sz="1200" b="1" dirty="0">
              <a:solidFill>
                <a:srgbClr val="00206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>
              <a:solidFill>
                <a:srgbClr val="7030A0"/>
              </a:solidFill>
            </a:endParaRPr>
          </a:p>
          <a:p>
            <a:r>
              <a:rPr lang="en-GB" sz="1200" b="1" dirty="0">
                <a:solidFill>
                  <a:srgbClr val="7030A0"/>
                </a:solidFill>
              </a:rPr>
              <a:t>7. Ankle Twirls</a:t>
            </a:r>
          </a:p>
          <a:p>
            <a:endParaRPr lang="en-GB" sz="1200" b="1" dirty="0">
              <a:solidFill>
                <a:srgbClr val="7030A0"/>
              </a:solidFill>
            </a:endParaRPr>
          </a:p>
          <a:p>
            <a:endParaRPr lang="en-GB" sz="1200" b="1" dirty="0">
              <a:solidFill>
                <a:srgbClr val="7030A0"/>
              </a:solidFill>
            </a:endParaRPr>
          </a:p>
          <a:p>
            <a:endParaRPr lang="en-GB" sz="1200" b="1" dirty="0">
              <a:solidFill>
                <a:srgbClr val="7030A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r>
              <a:rPr lang="en-GB" sz="1200" b="1" dirty="0">
                <a:solidFill>
                  <a:schemeClr val="accent6">
                    <a:lumMod val="75000"/>
                  </a:schemeClr>
                </a:solidFill>
              </a:rPr>
              <a:t>8. High Knee</a:t>
            </a:r>
          </a:p>
          <a:p>
            <a:r>
              <a:rPr lang="en-GB" sz="1200" b="1" dirty="0">
                <a:solidFill>
                  <a:schemeClr val="accent6">
                    <a:lumMod val="75000"/>
                  </a:schemeClr>
                </a:solidFill>
              </a:rPr>
              <a:t>Skipping</a:t>
            </a:r>
          </a:p>
          <a:p>
            <a:endParaRPr lang="en-GB" sz="12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pPr marL="342900" indent="-342900">
              <a:buFont typeface="+mj-lt"/>
              <a:buAutoNum type="arabicPeriod"/>
            </a:pPr>
            <a:endParaRPr lang="en-GB" sz="1200" b="1" dirty="0"/>
          </a:p>
          <a:p>
            <a:r>
              <a:rPr lang="en-GB" sz="1200" b="1" dirty="0">
                <a:solidFill>
                  <a:srgbClr val="FF00FF"/>
                </a:solidFill>
              </a:rPr>
              <a:t>9. Lunges on the spot</a:t>
            </a:r>
          </a:p>
          <a:p>
            <a:endParaRPr lang="en-GB" sz="1200" b="1" dirty="0">
              <a:solidFill>
                <a:srgbClr val="FF00FF"/>
              </a:solidFill>
            </a:endParaRPr>
          </a:p>
          <a:p>
            <a:endParaRPr lang="en-GB" sz="1200" b="1" dirty="0">
              <a:solidFill>
                <a:srgbClr val="FF00FF"/>
              </a:solidFill>
            </a:endParaRPr>
          </a:p>
          <a:p>
            <a:endParaRPr lang="en-GB" sz="1200" b="1" dirty="0">
              <a:solidFill>
                <a:srgbClr val="FF00FF"/>
              </a:solidFill>
            </a:endParaRPr>
          </a:p>
          <a:p>
            <a:endParaRPr lang="en-GB" sz="1200" b="1" dirty="0">
              <a:solidFill>
                <a:srgbClr val="FF00FF"/>
              </a:solidFill>
            </a:endParaRPr>
          </a:p>
          <a:p>
            <a:r>
              <a:rPr lang="en-GB" sz="1200" b="1" dirty="0">
                <a:solidFill>
                  <a:srgbClr val="C00000"/>
                </a:solidFill>
              </a:rPr>
              <a:t>10. Star Jumps</a:t>
            </a:r>
          </a:p>
        </p:txBody>
      </p:sp>
      <p:pic>
        <p:nvPicPr>
          <p:cNvPr id="1030" name="Picture 6" descr="http://blog.mysanantonio.com/caseymiller/files/2011/01/dynamic-stretching-hamstrin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228" y="2896521"/>
            <a:ext cx="602879" cy="740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6" descr="http://blog.mysanantonio.com/caseymiller/files/2011/01/dynamic-stretching-hamstrin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8563" y="1943617"/>
            <a:ext cx="602879" cy="740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ts1.mm.bing.net/images/thumbnail.aspx?q=1355330295212&amp;id=c722dd710c3a95f0ecb15dceaba6a5ed&amp;url=http%3a%2f%2fcarlybananas.files.wordpress.com%2f2011%2f04%2f15min-walking-lunges_3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759" y="5522798"/>
            <a:ext cx="842339" cy="733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8" descr="http://ts1.mm.bing.net/images/thumbnail.aspx?q=1355330295212&amp;id=c722dd710c3a95f0ecb15dceaba6a5ed&amp;url=http%3a%2f%2fcarlybananas.files.wordpress.com%2f2011%2f04%2f15min-walking-lunges_3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9586" y="4869160"/>
            <a:ext cx="842339" cy="733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4.bp.blogspot.com/-2KAkiBVLnBw/TaomF4eQVLI/AAAAAAAAVeU/arLevULXPSA/s1600/jogge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811703"/>
            <a:ext cx="594187" cy="910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bp0.blogger.com/_F0wUg9dMFLc/SFZ0wxo9yDI/AAAAAAAAADA/XGxAx1tpDO8/s400/ankle+rotation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28" t="13598" r="7781" b="9909"/>
          <a:stretch/>
        </p:blipFill>
        <p:spPr bwMode="auto">
          <a:xfrm rot="3408556">
            <a:off x="3474959" y="3889815"/>
            <a:ext cx="765814" cy="675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www.doctordom.net/images/hip.gif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2" t="11991" r="3755" b="16603"/>
          <a:stretch/>
        </p:blipFill>
        <p:spPr bwMode="auto">
          <a:xfrm>
            <a:off x="3200265" y="2109553"/>
            <a:ext cx="1173326" cy="645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how-to-do-it-yourself.net/how-to/wp-content/uploads/how-to-do-jumping-jacks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546" y="1968245"/>
            <a:ext cx="1152516" cy="716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://www.prevention.com/pvnstatic-images/PVN_Static/images/2009/0309/200x200-arm_circles-200x200_arm_circles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1800" y="3821224"/>
            <a:ext cx="812313" cy="812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://www.bodyresults.com/_iexer/S2Warm15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3503" y="4728826"/>
            <a:ext cx="436719" cy="873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AutoShape 24" descr="data:image/jpeg;base64,/9j/4AAQSkZJRgABAQAAAQABAAD/2wCEAAkGBhQSEBUTEBQUFRMVFBQQFxIYFBAVFhYSGBQVFxUVGBcXGyYeFxkjGRYWHy8gIycpLCwsFh4xNTAqNScrLSkBCQoKDgwOGg8PGiwkHSQuLCwpLCwsKiwsLiksLCwsLCksLDQsLDQsNCwsKSwsLDQsLCwsKSwsKSwpKSwpLCwsKf/AABEIAPcAzAMBIgACEQEDEQH/xAAcAAEAAQUBAQAAAAAAAAAAAAAABgEDBAUHAgj/xABIEAACAQIDBQUFBAcFBQkAAAABAgADEQQSIQUxQVFhBgdxgZETIjKhsVJygsEUM0JikqLRI2Ph8PEIJENzshUWGDRTVJOj0//EABoBAQACAwEAAAAAAAAAAAAAAAACBAEDBQb/xAArEQEBAQACAgAEBAYDAAAAAAAAAQIDERIhBCIxMgUTQVFCkbHR4fE0YYH/2gAMAwEAAhEDEQA/AO4xEQEREBERAREQEREBERAREQEREBESjNYXgViQjbHeZTR/Z4dRUYEgs1wlhxW2ra+G6ecH3lXKirSCgn3nDOQq2+IKEJPh85Dzz9O0vDXXacEzUYntCi1MoFxpdgdLndbpfS+6+kbO7QUcWrCi53Fb2IPLML+I9RNAcLkZhVKkglgMuU/Fod9tQBw162mvm3czuNnFiavVTOhXDqGU3BlyaPYFb33UfYpvxtqXHrpN4JsxryzK17z46sIiJNEiIgIiICIiAiIgIiICIiAiIgIiICQ7vK2uaWGWmpIatUCkj/01959eAPug/eMmM573pNm/R1yG4Lt7TgB7oKDqbAnwEju9ZqWJ3UQyD8v8+kv4LDe1qrTzZc19bX3C/wDXWXNn7Eas17lVsSN4vbjpv1Mzuz+zf94qF9fY2QWNxnN7nxA+cpWrkiT9itgLQeqVYke6FX3hlBudbHKeQ057rzebdqAU7aZmNhzsNT9B6yx2aIZXcbmIFiCD7t94O7fMPbNfPUNtwIpj1u5+R/hE3XXXE0zPfKyOzh/tH+5THozyQSOdl6oJY/aBbyztaSOT4fsiHN99IiJuaiIiAiIgIiICIiAiIgIiICIiAiJQmALSAdu+1mDucNVzs6kMWQX9m1jpv1NjqNRrLHeJ23r0T7LDoUVtP0nQ3PFadvhNuJ15DjOTtUJJJJJJuSTck8zffNG99zqOv8H8DNfPyfT9I6TsrtDgyqU0qZSPdBZPZ3J62y3OnjabqoiUrlRlLtmY3Nyel+P+s44BMpNsVhTal7V/ZkfBe4tobC+7W26Vrn9l7XwH08b/ADdv2dtCnRXKuao9lzBLFVYD4c/w35636TUY/EEKd+bRRfizcfy8zMPD029moOY5UUHxCi/QazY4DAPUFgCSbWOrKluJbd10Ou4SNut+pHLmc8fdtbbspgyodiNLLSW/ELcs3hdrfhMkUs4WiERVG5QB6DfL06GM+MkUNa8r2RESSJERAREQEREBERAREQEREBF4mDtHaQpjgW3gcup5CY1qZndZktvUZGIxSoLsQBNHjdu59Kd8m7NxY8QOk11dy7ZnPmeXJV/ZEUcJUqtlpCw4uR/m0pb5tbvWVzPDnHvSzjsCtem1OqLqwtYbxyYHgQdQf6zkG0MGaNV6TG5Ryl+BtuPmNfPpOjd4e0a2CekmHcDPTZmLU1bVSBoOHnec3xNVnZnqMSzEsx01JNyZGZuPVdz4Dj5Lnzn21ZM9ZN3j9d8EaRm0mXUzmS2X9X0bg9kIupGc82sbeA3CbC0s4Kpmpo3NVPqoMvy9JJPTwdtt9kREywREQEREBERAREQEREBERAREpA1m0tr5DkTVtL8hcfWaOoDe7G5JG86XJ3mZO3sNUFRnCZkte+/3vcFjxAtm9Jht011txItxnP5bq69r/FMzPpIcNsZF1b3z13X6Lu9ZsFQAWAAHKY+zGY0l9oCG1vffvNr9bWmVL2ZJPUUtW2+3KO+b9dh/+XU/61nOm3TovfM39vhx/d1D6sv9JzoiVOT7q9n+G/8AEx/7/WvLGCsraDuke1zx7vt9FdmXvgsOedCkf/rWbOYOwqWXC0V+zRpL6IomdL0eB3916/ciImUCIiAiIgIiICIiAiIgIiICIiBTLPAwyg5goDbr2F/WXIgAJQmVluvUCqWY2ABJPIAan0gca72Mbnx+QbqdJF82zOfkVkMMztvbROIxNWtwqVGccwu5R/CBNcXlHXu2vdcEnDw5xr9J/suZl7NwTVqtOkguzuqAeJsflc+UxAZP+5/CK2LquwBZKQynkWaxI5aC3mZmZ7siHLz/AJXFrk/af4ddpLYWG4aDwnuUUSsuvEEREBERAREQEREBERAREQEREBERAREQE5X3xd4a4dRgqRvUqANWIOqUT+x95x/L4idD7QbXXC4atiKnw0qbVCOdhovmbDznyNtPaL4itUrVjmqVHaox6k3sOg0A6ATMz2znVzZqfWJCNtUbfF/K39JZfblL94/h/qZGp6qCxNuBIkJ8PmOrv8Y59T3M/wAr/dv27RJwU+dhOkdyu1UbFViXVAKIWzMozMXBFrm5sFb1nFot0HoD9ZKcGZ7ivyfiPPyZuNWdX/qPs/8ASV+0vqJVayncwPmJ8YhrcB/Cp+svYeqxYKigsSFACC5J0AGXW95PxUO32ZeJxfsLsLamHK1KuLalT0JwhLYi45EOxFM/dN51TD7bU/GCvzE0fm4767bfyt9d9NpE8U6wYXU3HMT3NjWREQEREBERAREQEREBERAREQOed+uLKbIYD/iVqNM+GYuR/IJ83T6W77cLn2RUP2KtF/5wv0Yz5vegeGsnmxjpbpjXThr6a/lMgEeybTeQt+JO8mY2o+kysWuVEXoWPiZKsMSJl4QopBY3bggFzN3s7YGMrf8AlsFXYH9r2TgfxEAfOOxGwh5H0Mm/dDs0PtAuy/qaT1BcbnJVAdeNmaZ2C7otrVbZ6dGiP7yomnkmcyf9ge6argnqVMRXRjURaeWkhW1mzXzNa/LcJq5LbmyNmOpqWt8S3ADzP9BLVaoy2Pu7wDoRYHiTf8uMxtv4MUaoRGLaXa+pBNsqi28n+m+ZGCoFRqTc8L6D/Gcqy5vVdOWancbnYBuzkbso15m5t8gfWb0TWbAH9mTzdvlZfyM2c6PFOsRzuW97pERNjWREQEREBERAREQEREBEShgQHvuxgTZLqd9SrRpjyb2h+SGfPE6h387dNTF0sKp92igqMP72pe3ogH8ZnL4Sj3SS5AnU+6/uzp4wHGY1M1K5SjSNwHymxqNxK3uAONjwtOfdnNjPicRToU/jquKYP2V3u/gqgnyn1Rs7ALRpJSpiyU0Wmo5KoAH0hirGz+z2GofqKFGl9ylTT5qBM/LKxDClp5rOFUsdwBJ8BqZ7mNtJb0ag/cb6TFIguHxavXepVYBibqCQN+8i/T3fKbFa2Ye5qb2HIsdBY8dZo6q390a3OUDnf6abzyEmOwsCLhiNF0UW0vaxI6AaTmYzd6dPepjLa7Pw3s6apvyqBfmeJ8zczIiJ1Po5hERAREQEREBERAREQEREBPNRrC53flK3mr21jAF9mN7b+if47vC/KR1qZndSzm6vUcw2/wB2wxmJq4mpiHV6rlwopqVVbBUXVrmyhZCNsd39WgWZWFampIJUFWAG8lDrYa6gndOxY3GeztYXuGsP39Mt+Q3zC2ZgTUZU38Cep3n1uZRnNvtevDjphdy3ZLJTOOqr71Uezogj4aN/ef8AGQPJRznU5bw9EKoVQAqgKAAAAALAW8JcnQc8iIgJre0OIyYaoRvIyDxYhfzv5TZSN9r6txTpDezFvJRYfNvlIcl8c2p4nepEf2bSLOSBcghFHN2/1X0k/wANQCIFHAWvzPE+Z1kZ7NYYZ16B6vmTlB9G+klc0/D56z23fEa710RESyrEREBERAREQEREBERAShMrMTaWM9mlx8R91fHn4C15i3qdsyd3ph7W22Kd1W2YAFmPwoDuvzY8F6i+8X0JxLk3yEjeSzWc/htp5keAljDp7RzUYkqCcgPE/tVTzJN7dNeIlvaNZy60qQJdtyj6nkv+fDn8nJd10MccxGPisT7SpZVY/sj3SLnkBvNzyHCS7s/sb2a5n+Mjd9m/XieHSXdibEWitzY1CNW/IdPrNraWOLh8fd+qvy83l6n0UErESyrEREChMie0q3tKhcbyPZr0TUk+d7+klbrfSRnFbJdSBlLKNAQL3HgNVI9JX55qz038FzL7XNmYpKbEvoLBc3AC/E8Bu1kiVryH16nsherdRuuVYfUWl3CbZCC6OmU62zAr6X08vnNXHy+Hy6jbycXn82alsTR7H2rUrPcZWp2N2VSFvpYKxJzHfe1x4cd2JczryncVLOr0rERMsEREBERAREQEREChMiW28b7Vsq7m9wdEv7zeJ+gHKbzbmKyUyL2zafh3sfTTzkapC7Fj4W5dPIW8y0qfEb/hi18Pj+Kq4iuKa2UXNrKv5m2oA6eAm67O7E9kDUqa1qmrH7I4J0t08OpbJ2PY+0qDW9wCOPAnw4Dhv3mbu0lw8Xj7rHNy+XywErESyrEREBERASlpWIHkr6cpg1tgYdzdqNIn7i/O2+bCI6HmnTCgAAAAWAAsAOQHCeoiB5zeMZvH0M9SloDN4+krKWlYCIiAiIgDMfE45KYuxtyG8noBvMsbXxppp7vxM2QE8PdJv13bpGqz62OZ2IubtvA0ux5dLHoNJo5eXw9T6t3HxXfv9F3GYw1Xztoo0Veg14dQCeoHLXc7J2TlAZ9W3gcjxP3tfKavZeHzVlB1t7x5BVtYD8WXxt0AkptIcOfL56nza8Z4QAlYiWlYiIgIiICIiAiIgIiICIiAiIgIiICIiAiUvMevtGmnx1EX7zov1MDW9on1pr+89TyVSv1qCaWkbuxtoLUweZFy3oTbxBm123UBNKoCGRgyBgQVuSrLqOeUjyE09PMq5La/CrbwxLAZujXYGx+coc3d2v8AD1MJBsDD6M53s2UfdS4/6s3ym4lrD0AihV3KAo8BpLsu5z4zpS1fK9kREkiRKRArERARKXgtArE8UqgYXBBGouCCNDY7uonuAiIgIiICaXtD2xwuBAOKrKhYXVLMzsOYRQSR13dZuSJododhMDXrNXr4dKlVrAs5dtALAZScoAA3AQI+O+3ZxB9+sN++hU16D/G0i2G/2gGDv7TCg0yxNPLUyuE4BgwILdRbfPHev/2Vh6Rw9DD0v0vgaQyex3a1CuhNtyG+/hx5JDPTsGL/ANoI2/scHY83raeipr6yMbT75to1fgqJRHKnTW/8VTMZBpvtkdg8fiQDRwtUqf22Apr5NUIv5QylWy+0mBsG2pjMdjKh301/SEoL0sWUv46DpOq7M2XstsOmIo0MGKLKGWqaNFRbqzi4I1BB1BvOEdoO7nG4Kj7bEU1FMEKWWoj5STYZgN1zpfdrIzwtw326wx0+pf8AvJs+sporisMdwyrWogixBUqL8CAR4SmC2bmdSKtN0Vg90ILNlIK3AuB7wBNjw0AvPlq09UmIPuaNwy6H5ayNxNXupS2TqV9hjQQ1QAXJsBqTwAG8z5n2PW2wRbCnaBHT9JK+raWkkPYfb2NTJiqrLSO9a1dbHxSlmv4GSRS7tL324Sgxp4dWxLjTMpC0gfvm5b8II6yM4PtttrarEYFFo075TUVQFXoa1W9z0UX6Tfdmu4zD0iHxlQ4hh/wwClK/UXzP5kDpOl4fCpTUJTVUVRZVUBVUcgBoBA5fT7qtoVBmr7WrB+SnEMB5mov0EzcN2K2xh/1G1RUH2a9NmB6e8WI8jOj2lbQwhVPGbaTR8PgK37yYitSJ6kMhE1m1sZ2hcWo0MJRHNaqVG9ahy/yzo9otA4bW7L9o3bM1Wte99MZTUD8KMB8pvtg9jds1WC4/HOlD9tEqhqjrxTOqjKDxNzOqyloFvC4ZaaKiKFVQFVRuCjcBLsRAREQEREDin/iEqf8As0/+d/8A85H+0PfLjsSpSmVwyHQ+yvnI/wCY2o/CBEQl0g9KmztYC7E89SfEmTfs/wBzeOxNmcU6FM2993VzbolMm58SIiGK672R7ssJgAGVBVrca9QKWv8AuDdTHhrzJm+2xWxCp/ulKnUqG/6yq1NF5ElVYt4ADxiIYcw7T93+2toMP0nEYXIDdaSvWWmp55RTJY9WJM1mE7gMSSPa4mgo45VqufnlEpECY7D7kcDR1r58S/75Kp/AhHzJk02fsOhQFqFGlTH7iIvzAuYiBnWlYiAiIgIiICIiAiIgIiICIiAiIgf/2Q=="/>
          <p:cNvSpPr>
            <a:spLocks noChangeAspect="1" noChangeArrowheads="1"/>
          </p:cNvSpPr>
          <p:nvPr/>
        </p:nvSpPr>
        <p:spPr bwMode="auto">
          <a:xfrm>
            <a:off x="63500" y="-774700"/>
            <a:ext cx="131445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" name="AutoShape 26" descr="data:image/jpeg;base64,/9j/4AAQSkZJRgABAQAAAQABAAD/2wCEAAkGBhQSEBUTEBQUFRMVFBQQFxIYFBAVFhYSGBQVFxUVGBcXGyYeFxkjGRYWHy8gIycpLCwsFh4xNTAqNScrLSkBCQoKDgwOGg8PGiwkHSQuLCwpLCwsKiwsLiksLCwsLCksLDQsLDQsNCwsKSwsLDQsLCwsKSwsKSwpKSwpLCwsKf/AABEIAPcAzAMBIgACEQEDEQH/xAAcAAEAAQUBAQAAAAAAAAAAAAAABgEDBAUHAgj/xABIEAACAQIDBQUFBAcFBQkAAAABAgADEQQSIQUxQVFhBgdxgZETIjKhsVJygsEUM0JikqLRI2Ph8PEIJENzshUWGDRTVJOj0//EABoBAQACAwEAAAAAAAAAAAAAAAACBAEDBQb/xAArEQEBAQACAgAEBAYDAAAAAAAAAQIDERIhBCIxMgUTQVFCkbHR4fE0YYH/2gAMAwEAAhEDEQA/AO4xEQEREBERAREQEREBERAREQEREBESjNYXgViQjbHeZTR/Z4dRUYEgs1wlhxW2ra+G6ecH3lXKirSCgn3nDOQq2+IKEJPh85Dzz9O0vDXXacEzUYntCi1MoFxpdgdLndbpfS+6+kbO7QUcWrCi53Fb2IPLML+I9RNAcLkZhVKkglgMuU/Fod9tQBw162mvm3czuNnFiavVTOhXDqGU3BlyaPYFb33UfYpvxtqXHrpN4JsxryzK17z46sIiJNEiIgIiICIiAiIgIiICIiAiIgIiICQ7vK2uaWGWmpIatUCkj/01959eAPug/eMmM573pNm/R1yG4Lt7TgB7oKDqbAnwEju9ZqWJ3UQyD8v8+kv4LDe1qrTzZc19bX3C/wDXWXNn7Eas17lVsSN4vbjpv1Mzuz+zf94qF9fY2QWNxnN7nxA+cpWrkiT9itgLQeqVYke6FX3hlBudbHKeQ057rzebdqAU7aZmNhzsNT9B6yx2aIZXcbmIFiCD7t94O7fMPbNfPUNtwIpj1u5+R/hE3XXXE0zPfKyOzh/tH+5THozyQSOdl6oJY/aBbyztaSOT4fsiHN99IiJuaiIiAiIgIiICIiAiIgIiICIiAiJQmALSAdu+1mDucNVzs6kMWQX9m1jpv1NjqNRrLHeJ23r0T7LDoUVtP0nQ3PFadvhNuJ15DjOTtUJJJJJJuSTck8zffNG99zqOv8H8DNfPyfT9I6TsrtDgyqU0qZSPdBZPZ3J62y3OnjabqoiUrlRlLtmY3Nyel+P+s44BMpNsVhTal7V/ZkfBe4tobC+7W26Vrn9l7XwH08b/ADdv2dtCnRXKuao9lzBLFVYD4c/w35636TUY/EEKd+bRRfizcfy8zMPD029moOY5UUHxCi/QazY4DAPUFgCSbWOrKluJbd10Ou4SNut+pHLmc8fdtbbspgyodiNLLSW/ELcs3hdrfhMkUs4WiERVG5QB6DfL06GM+MkUNa8r2RESSJERAREQEREBERAREQEREBF4mDtHaQpjgW3gcup5CY1qZndZktvUZGIxSoLsQBNHjdu59Kd8m7NxY8QOk11dy7ZnPmeXJV/ZEUcJUqtlpCw4uR/m0pb5tbvWVzPDnHvSzjsCtem1OqLqwtYbxyYHgQdQf6zkG0MGaNV6TG5Ryl+BtuPmNfPpOjd4e0a2CekmHcDPTZmLU1bVSBoOHnec3xNVnZnqMSzEsx01JNyZGZuPVdz4Dj5Lnzn21ZM9ZN3j9d8EaRm0mXUzmS2X9X0bg9kIupGc82sbeA3CbC0s4Kpmpo3NVPqoMvy9JJPTwdtt9kREywREQEREBERAREQEREBERAREpA1m0tr5DkTVtL8hcfWaOoDe7G5JG86XJ3mZO3sNUFRnCZkte+/3vcFjxAtm9Jht011txItxnP5bq69r/FMzPpIcNsZF1b3z13X6Lu9ZsFQAWAAHKY+zGY0l9oCG1vffvNr9bWmVL2ZJPUUtW2+3KO+b9dh/+XU/61nOm3TovfM39vhx/d1D6sv9JzoiVOT7q9n+G/8AEx/7/WvLGCsraDuke1zx7vt9FdmXvgsOedCkf/rWbOYOwqWXC0V+zRpL6IomdL0eB3916/ciImUCIiAiIgIiICIiAiIgIiICIiBTLPAwyg5goDbr2F/WXIgAJQmVluvUCqWY2ABJPIAan0gca72Mbnx+QbqdJF82zOfkVkMMztvbROIxNWtwqVGccwu5R/CBNcXlHXu2vdcEnDw5xr9J/suZl7NwTVqtOkguzuqAeJsflc+UxAZP+5/CK2LquwBZKQynkWaxI5aC3mZmZ7siHLz/AJXFrk/af4ddpLYWG4aDwnuUUSsuvEEREBERAREQEREBERAREQEREBERAREQE5X3xd4a4dRgqRvUqANWIOqUT+x95x/L4idD7QbXXC4atiKnw0qbVCOdhovmbDznyNtPaL4itUrVjmqVHaox6k3sOg0A6ATMz2znVzZqfWJCNtUbfF/K39JZfblL94/h/qZGp6qCxNuBIkJ8PmOrv8Y59T3M/wAr/dv27RJwU+dhOkdyu1UbFViXVAKIWzMozMXBFrm5sFb1nFot0HoD9ZKcGZ7ivyfiPPyZuNWdX/qPs/8ASV+0vqJVayncwPmJ8YhrcB/Cp+svYeqxYKigsSFACC5J0AGXW95PxUO32ZeJxfsLsLamHK1KuLalT0JwhLYi45EOxFM/dN51TD7bU/GCvzE0fm4767bfyt9d9NpE8U6wYXU3HMT3NjWREQEREBERAREQEREBERAREQOed+uLKbIYD/iVqNM+GYuR/IJ83T6W77cLn2RUP2KtF/5wv0Yz5vegeGsnmxjpbpjXThr6a/lMgEeybTeQt+JO8mY2o+kysWuVEXoWPiZKsMSJl4QopBY3bggFzN3s7YGMrf8AlsFXYH9r2TgfxEAfOOxGwh5H0Mm/dDs0PtAuy/qaT1BcbnJVAdeNmaZ2C7otrVbZ6dGiP7yomnkmcyf9ge6argnqVMRXRjURaeWkhW1mzXzNa/LcJq5LbmyNmOpqWt8S3ADzP9BLVaoy2Pu7wDoRYHiTf8uMxtv4MUaoRGLaXa+pBNsqi28n+m+ZGCoFRqTc8L6D/Gcqy5vVdOWancbnYBuzkbso15m5t8gfWb0TWbAH9mTzdvlZfyM2c6PFOsRzuW97pERNjWREQEREBERAREQEREBEShgQHvuxgTZLqd9SrRpjyb2h+SGfPE6h387dNTF0sKp92igqMP72pe3ogH8ZnL4Sj3SS5AnU+6/uzp4wHGY1M1K5SjSNwHymxqNxK3uAONjwtOfdnNjPicRToU/jquKYP2V3u/gqgnyn1Rs7ALRpJSpiyU0Wmo5KoAH0hirGz+z2GofqKFGl9ylTT5qBM/LKxDClp5rOFUsdwBJ8BqZ7mNtJb0ag/cb6TFIguHxavXepVYBibqCQN+8i/T3fKbFa2Ye5qb2HIsdBY8dZo6q390a3OUDnf6abzyEmOwsCLhiNF0UW0vaxI6AaTmYzd6dPepjLa7Pw3s6apvyqBfmeJ8zczIiJ1Po5hERAREQEREBERAREQEREBPNRrC53flK3mr21jAF9mN7b+if47vC/KR1qZndSzm6vUcw2/wB2wxmJq4mpiHV6rlwopqVVbBUXVrmyhZCNsd39WgWZWFampIJUFWAG8lDrYa6gndOxY3GeztYXuGsP39Mt+Q3zC2ZgTUZU38Cep3n1uZRnNvtevDjphdy3ZLJTOOqr71Uezogj4aN/ef8AGQPJRznU5bw9EKoVQAqgKAAAAALAW8JcnQc8iIgJre0OIyYaoRvIyDxYhfzv5TZSN9r6txTpDezFvJRYfNvlIcl8c2p4nepEf2bSLOSBcghFHN2/1X0k/wANQCIFHAWvzPE+Z1kZ7NYYZ16B6vmTlB9G+klc0/D56z23fEa710RESyrEREBERAREQEREBERAShMrMTaWM9mlx8R91fHn4C15i3qdsyd3ph7W22Kd1W2YAFmPwoDuvzY8F6i+8X0JxLk3yEjeSzWc/htp5keAljDp7RzUYkqCcgPE/tVTzJN7dNeIlvaNZy60qQJdtyj6nkv+fDn8nJd10MccxGPisT7SpZVY/sj3SLnkBvNzyHCS7s/sb2a5n+Mjd9m/XieHSXdibEWitzY1CNW/IdPrNraWOLh8fd+qvy83l6n0UErESyrEREChMie0q3tKhcbyPZr0TUk+d7+klbrfSRnFbJdSBlLKNAQL3HgNVI9JX55qz038FzL7XNmYpKbEvoLBc3AC/E8Bu1kiVryH16nsherdRuuVYfUWl3CbZCC6OmU62zAr6X08vnNXHy+Hy6jbycXn82alsTR7H2rUrPcZWp2N2VSFvpYKxJzHfe1x4cd2JczryncVLOr0rERMsEREBERAREQEREChMiW28b7Vsq7m9wdEv7zeJ+gHKbzbmKyUyL2zafh3sfTTzkapC7Fj4W5dPIW8y0qfEb/hi18Pj+Kq4iuKa2UXNrKv5m2oA6eAm67O7E9kDUqa1qmrH7I4J0t08OpbJ2PY+0qDW9wCOPAnw4Dhv3mbu0lw8Xj7rHNy+XywErESyrEREBERASlpWIHkr6cpg1tgYdzdqNIn7i/O2+bCI6HmnTCgAAAAWAAsAOQHCeoiB5zeMZvH0M9SloDN4+krKWlYCIiAiIgDMfE45KYuxtyG8noBvMsbXxppp7vxM2QE8PdJv13bpGqz62OZ2IubtvA0ux5dLHoNJo5eXw9T6t3HxXfv9F3GYw1Xztoo0Veg14dQCeoHLXc7J2TlAZ9W3gcjxP3tfKavZeHzVlB1t7x5BVtYD8WXxt0AkptIcOfL56nza8Z4QAlYiWlYiIgIiICIiAiIgIiICIiAiIgIiICIiAiUvMevtGmnx1EX7zov1MDW9on1pr+89TyVSv1qCaWkbuxtoLUweZFy3oTbxBm123UBNKoCGRgyBgQVuSrLqOeUjyE09PMq5La/CrbwxLAZujXYGx+coc3d2v8AD1MJBsDD6M53s2UfdS4/6s3ym4lrD0AihV3KAo8BpLsu5z4zpS1fK9kREkiRKRArERARKXgtArE8UqgYXBBGouCCNDY7uonuAiIgIiICaXtD2xwuBAOKrKhYXVLMzsOYRQSR13dZuSJododhMDXrNXr4dKlVrAs5dtALAZScoAA3AQI+O+3ZxB9+sN++hU16D/G0i2G/2gGDv7TCg0yxNPLUyuE4BgwILdRbfPHev/2Vh6Rw9DD0v0vgaQyex3a1CuhNtyG+/hx5JDPTsGL/ANoI2/scHY83raeipr6yMbT75to1fgqJRHKnTW/8VTMZBpvtkdg8fiQDRwtUqf22Apr5NUIv5QylWy+0mBsG2pjMdjKh301/SEoL0sWUv46DpOq7M2XstsOmIo0MGKLKGWqaNFRbqzi4I1BB1BvOEdoO7nG4Kj7bEU1FMEKWWoj5STYZgN1zpfdrIzwtw326wx0+pf8AvJs+sporisMdwyrWogixBUqL8CAR4SmC2bmdSKtN0Vg90ILNlIK3AuB7wBNjw0AvPlq09UmIPuaNwy6H5ayNxNXupS2TqV9hjQQ1QAXJsBqTwAG8z5n2PW2wRbCnaBHT9JK+raWkkPYfb2NTJiqrLSO9a1dbHxSlmv4GSRS7tL324Sgxp4dWxLjTMpC0gfvm5b8II6yM4PtttrarEYFFo075TUVQFXoa1W9z0UX6Tfdmu4zD0iHxlQ4hh/wwClK/UXzP5kDpOl4fCpTUJTVUVRZVUBVUcgBoBA5fT7qtoVBmr7WrB+SnEMB5mov0EzcN2K2xh/1G1RUH2a9NmB6e8WI8jOj2lbQwhVPGbaTR8PgK37yYitSJ6kMhE1m1sZ2hcWo0MJRHNaqVG9ahy/yzo9otA4bW7L9o3bM1Wte99MZTUD8KMB8pvtg9jds1WC4/HOlD9tEqhqjrxTOqjKDxNzOqyloFvC4ZaaKiKFVQFVRuCjcBLsRAREQEREDin/iEqf8As0/+d/8A85H+0PfLjsSpSmVwyHQ+yvnI/wCY2o/CBEQl0g9KmztYC7E89SfEmTfs/wBzeOxNmcU6FM2993VzbolMm58SIiGK672R7ssJgAGVBVrca9QKWv8AuDdTHhrzJm+2xWxCp/ulKnUqG/6yq1NF5ElVYt4ADxiIYcw7T93+2toMP0nEYXIDdaSvWWmp55RTJY9WJM1mE7gMSSPa4mgo45VqufnlEpECY7D7kcDR1r58S/75Kp/AhHzJk02fsOhQFqFGlTH7iIvzAuYiBnWlYiAiIgIiICIiAiIgIiICIiAiIgf/2Q=="/>
          <p:cNvSpPr>
            <a:spLocks noChangeAspect="1" noChangeArrowheads="1"/>
          </p:cNvSpPr>
          <p:nvPr/>
        </p:nvSpPr>
        <p:spPr bwMode="auto">
          <a:xfrm>
            <a:off x="215900" y="-622300"/>
            <a:ext cx="131445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52" name="Picture 28" descr="http://cdn.mos.bikeradar.com/images/news/2009/09/10/1252575294105-ojdaxns6hiyk-300-90-300-70.jpg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83"/>
          <a:stretch/>
        </p:blipFill>
        <p:spPr bwMode="auto">
          <a:xfrm>
            <a:off x="3424509" y="4729834"/>
            <a:ext cx="457318" cy="781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6" name="Group 25"/>
          <p:cNvGrpSpPr/>
          <p:nvPr/>
        </p:nvGrpSpPr>
        <p:grpSpPr>
          <a:xfrm>
            <a:off x="1254295" y="5643817"/>
            <a:ext cx="839772" cy="619515"/>
            <a:chOff x="1254295" y="5643817"/>
            <a:chExt cx="839772" cy="619515"/>
          </a:xfrm>
        </p:grpSpPr>
        <p:pic>
          <p:nvPicPr>
            <p:cNvPr id="1054" name="Picture 30" descr="http://www.menshealth.co.uk/cm/menshealthuk/images/mS/horizontal-hops-football-exercise-ultra-agility-29092011.jp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4295" y="5643817"/>
              <a:ext cx="826020" cy="6195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Rectangle 23"/>
            <p:cNvSpPr/>
            <p:nvPr/>
          </p:nvSpPr>
          <p:spPr>
            <a:xfrm>
              <a:off x="1806035" y="5653651"/>
              <a:ext cx="288032" cy="3890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pic>
        <p:nvPicPr>
          <p:cNvPr id="41" name="Picture 16" descr="http://how-to-do-it-yourself.net/how-to/wp-content/uploads/how-to-do-jumping-jacks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355" y="5595481"/>
            <a:ext cx="1152516" cy="716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8" descr="http://cdn.mos.bikeradar.com/images/news/2009/09/10/1252575294105-ojdaxns6hiyk-300-90-300-70.jpg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83"/>
          <a:stretch/>
        </p:blipFill>
        <p:spPr bwMode="auto">
          <a:xfrm>
            <a:off x="7947891" y="3722151"/>
            <a:ext cx="457318" cy="781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12" descr="http://bp0.blogger.com/_F0wUg9dMFLc/SFZ0wxo9yDI/AAAAAAAAADA/XGxAx1tpDO8/s400/ankle+rotation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28" t="13598" r="7781" b="9909"/>
          <a:stretch/>
        </p:blipFill>
        <p:spPr bwMode="auto">
          <a:xfrm rot="3408556">
            <a:off x="7918878" y="2794538"/>
            <a:ext cx="765814" cy="675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10" descr="http://4.bp.blogspot.com/-2KAkiBVLnBw/TaomF4eQVLI/AAAAAAAAVeU/arLevULXPSA/s1600/jogge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9586" y="1858799"/>
            <a:ext cx="594187" cy="910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18" descr="http://www.prevention.com/pvnstatic-images/PVN_Static/images/2009/0309/200x200-arm_circles-200x200_arm_circles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8563" y="2860770"/>
            <a:ext cx="812313" cy="812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2" descr="http://www.bodyresults.com/_iexer/S2Warm15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4723" y="3764640"/>
            <a:ext cx="436719" cy="873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7" name="Group 46"/>
          <p:cNvGrpSpPr/>
          <p:nvPr/>
        </p:nvGrpSpPr>
        <p:grpSpPr>
          <a:xfrm>
            <a:off x="5642422" y="4852126"/>
            <a:ext cx="839772" cy="619515"/>
            <a:chOff x="1254295" y="5643817"/>
            <a:chExt cx="839772" cy="619515"/>
          </a:xfrm>
        </p:grpSpPr>
        <p:pic>
          <p:nvPicPr>
            <p:cNvPr id="48" name="Picture 30" descr="http://www.menshealth.co.uk/cm/menshealthuk/images/mS/horizontal-hops-football-exercise-ultra-agility-29092011.jp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4295" y="5643817"/>
              <a:ext cx="826020" cy="6195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9" name="Rectangle 48"/>
            <p:cNvSpPr/>
            <p:nvPr/>
          </p:nvSpPr>
          <p:spPr>
            <a:xfrm>
              <a:off x="1806035" y="5653651"/>
              <a:ext cx="288032" cy="3890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pic>
        <p:nvPicPr>
          <p:cNvPr id="50" name="Picture 14" descr="http://www.doctordom.net/images/hip.gif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2" t="11991" r="3755" b="16603"/>
          <a:stretch/>
        </p:blipFill>
        <p:spPr bwMode="auto">
          <a:xfrm>
            <a:off x="5566494" y="5666312"/>
            <a:ext cx="1173326" cy="645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64135" y="727446"/>
            <a:ext cx="2771832" cy="369332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en-GB" dirty="0"/>
              <a:t>Inset School Logo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865526" y="712681"/>
            <a:ext cx="2771832" cy="369332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en-GB" dirty="0"/>
              <a:t>Inset School Logo</a:t>
            </a:r>
          </a:p>
        </p:txBody>
      </p:sp>
    </p:spTree>
    <p:extLst>
      <p:ext uri="{BB962C8B-B14F-4D97-AF65-F5344CB8AC3E}">
        <p14:creationId xmlns:p14="http://schemas.microsoft.com/office/powerpoint/2010/main" val="2906363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295</Words>
  <Application>Microsoft Macintosh PowerPoint</Application>
  <PresentationFormat>Diavoorstelling (4:3)</PresentationFormat>
  <Paragraphs>270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PowerPoint-presentatie</vt:lpstr>
      <vt:lpstr>PowerPoint-presentatie</vt:lpstr>
      <vt:lpstr>PowerPoint-presentatie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</dc:creator>
  <cp:lastModifiedBy>Jong, C.P. de (Christel)</cp:lastModifiedBy>
  <cp:revision>14</cp:revision>
  <cp:lastPrinted>2014-01-31T10:10:25Z</cp:lastPrinted>
  <dcterms:created xsi:type="dcterms:W3CDTF">2011-11-20T13:19:22Z</dcterms:created>
  <dcterms:modified xsi:type="dcterms:W3CDTF">2020-05-13T10:16:36Z</dcterms:modified>
</cp:coreProperties>
</file>