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27" r:id="rId53"/>
    <p:sldId id="328" r:id="rId54"/>
    <p:sldId id="32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30" r:id="rId6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7FAA6-385D-7443-A6E1-EC4377B4A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B326C2-794B-364E-A015-32F097297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647E2D-D731-4145-94C7-B0F8F798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339600-54E2-E940-9942-1CC12981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F689F8-72A3-2843-A4A5-0C0F1D01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93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82764-E304-C94B-8C1F-39BA64DA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95803E6-2D85-0E4C-9A79-C8C49FC89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02A092-5FFC-E04F-80CB-EA6D7810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2D4D5E-4BBB-8046-AE5F-9169EF55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F25CE2-C9B0-CD44-9CA7-A3E45419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1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142E13B-1429-C740-BE5A-1DC35EA9D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A1027E-B2AA-194E-A3CD-CEB442FA8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AFEE1A-A9C4-B74C-8B6E-188619FB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5F8577-C518-8145-98AC-09AB6BF3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D5D3B9-2539-BC4C-9DB2-98B1FA87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22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F8D02-BA43-4345-B317-D27CA36DF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56CCFC-D4FB-8F44-B84E-57B4C8A00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52C0FF-CDEE-4A4B-8252-133EEAF9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65E1F3-F713-F242-AF9A-B20C74AD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0EF4B3-BA71-234F-8B35-F2363E7B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13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9BCAB-7524-C241-AF64-59D886F1F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AB89B9-111A-5945-BB49-90EF160B5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E5A7B0-9FE1-5D4F-80AC-4C65F17CB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516588-CCFE-514D-BEBE-2EE2F84C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2F252B-7466-1241-9CDC-DC23E8E9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20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193F0-1BF8-D343-B1A4-D4D6E3A0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69BE77-2036-044E-8010-51FB76FDE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D65ABB2-10F9-4D48-BBC0-DD514A614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2DBC70-D707-5240-A340-62D280F3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4523BC-7691-C449-8AED-D2565452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EAECDA-2276-C741-9C76-387C217B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9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C212C-69B6-0B45-AA8F-B0D544F7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12DF26-45D0-DB4E-9539-6912064B2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157FB5-AF05-9745-9BCC-AF9610919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C13C31-F9AE-A942-B825-44FEAABDF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A6D98DF-45DF-CF40-BEC6-E165A807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E40C0D7-0344-8545-B222-15D7F356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65C20E-2ED2-B444-9F9E-BBA0F227D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1AA8159-00DA-164B-8566-63B99E6A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31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BEEDF-94E1-494F-8DEA-471C4DC5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BF6371D-0231-8C45-9C15-D81EF238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8843EF-9DDC-2B47-BB2B-64FC4869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3839E73-F356-8049-AC62-40129907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55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D7A8978-C2EC-AE4F-87D3-03915F5AF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24C02EC-BFB9-4B47-B026-F0B85C87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02C97F-3CD9-D84C-91AB-218F089D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54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1AF45-797A-BC43-94BE-93C221C1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3CACB3-1A00-A442-9CDA-AD93D46E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481065-C749-404B-B8BE-A5EACAC1F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51A150-3B7C-1245-A8B2-8EB40A88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68468E-20DA-0747-B8D0-27E028E5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C12543-85AB-2A4E-8018-AD9EE707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01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A890F-AAFD-654B-B910-799AAAF88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1389E6B-4BCB-9046-93DD-B9B1FF98B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F4F64E-8AA9-614F-B93B-8A6B1FA40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EFA306-C49A-6B4A-9C0B-928CB05F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A2D906-1A70-B74F-AE9B-F9EE8E33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4ADD94-60A4-374D-86E0-98A413AC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7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4BB430-44DE-4A4C-B562-72976CBEB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3CD75F-28D9-8744-8622-E360E1641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C3646D-F478-544C-AAE6-34138ED59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939E5-C76B-0E40-A7BC-4E9EE59443A7}" type="datetimeFigureOut">
              <a:rPr lang="nl-NL" smtClean="0"/>
              <a:t>05-06-2020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1825DF-B3B8-CD4C-883C-DF5860562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A26CC3-2CAF-A64A-AED0-E28ED6D94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0A731-252E-4C4D-812A-CB7544E471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989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C1919CD1-89BC-9442-B2D3-379BD2DC857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643467" y="2506402"/>
            <a:ext cx="5294716" cy="1845194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4FD252-A023-BB44-B3E2-28E73886A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817" y="1446037"/>
            <a:ext cx="5294715" cy="396592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20A6EEE-C982-9344-AB78-EA5B2C0EBD23}"/>
              </a:ext>
            </a:extLst>
          </p:cNvPr>
          <p:cNvSpPr txBox="1"/>
          <p:nvPr/>
        </p:nvSpPr>
        <p:spPr>
          <a:xfrm>
            <a:off x="8776658" y="957943"/>
            <a:ext cx="2834765" cy="1857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3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808038" indent="-449263">
              <a:buNone/>
            </a:pPr>
            <a:r>
              <a:rPr lang="nl-NL" sz="1800"/>
              <a:t>9.  What is it called if you score a point from the service in Tennis and your opponent doesn’t even hit the ball?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26894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600"/>
              <a:t>Round 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538163" indent="0">
              <a:buNone/>
            </a:pPr>
            <a:endParaRPr lang="nl-NL" sz="1800"/>
          </a:p>
          <a:p>
            <a:pPr marL="538163" indent="0">
              <a:buNone/>
            </a:pPr>
            <a:endParaRPr lang="nl-NL" sz="1800"/>
          </a:p>
          <a:p>
            <a:pPr marL="1166813" indent="-628650">
              <a:buNone/>
            </a:pPr>
            <a:r>
              <a:rPr lang="nl-NL" sz="1800"/>
              <a:t>10.  Which Argentinian footballplayer is called “kleine Maradonna”?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1497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>
              <a:buAutoNum type="arabicPeriod"/>
            </a:pPr>
            <a:r>
              <a:rPr lang="nl-NL" sz="1800" dirty="0" err="1"/>
              <a:t>What</a:t>
            </a:r>
            <a:r>
              <a:rPr lang="nl-NL" sz="1800" dirty="0"/>
              <a:t> sport is </a:t>
            </a:r>
            <a:r>
              <a:rPr lang="nl-NL" sz="1800" dirty="0" err="1"/>
              <a:t>called</a:t>
            </a:r>
            <a:r>
              <a:rPr lang="nl-NL" sz="1800" dirty="0"/>
              <a:t> “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mother</a:t>
            </a:r>
            <a:r>
              <a:rPr lang="nl-NL" sz="1800" dirty="0"/>
              <a:t> of </a:t>
            </a:r>
            <a:r>
              <a:rPr lang="nl-NL" sz="1800" dirty="0" err="1"/>
              <a:t>all</a:t>
            </a:r>
            <a:r>
              <a:rPr lang="nl-NL" sz="1800" dirty="0"/>
              <a:t> </a:t>
            </a:r>
            <a:r>
              <a:rPr lang="nl-NL" sz="1800" dirty="0" err="1"/>
              <a:t>sports</a:t>
            </a:r>
            <a:r>
              <a:rPr lang="nl-NL" sz="1800" dirty="0"/>
              <a:t>?”</a:t>
            </a:r>
          </a:p>
          <a:p>
            <a:pPr marL="0" indent="0">
              <a:buNone/>
            </a:pPr>
            <a:r>
              <a:rPr lang="nl-NL" sz="1800" dirty="0"/>
              <a:t>       </a:t>
            </a:r>
            <a:r>
              <a:rPr lang="nl-NL" sz="1800" dirty="0" err="1"/>
              <a:t>Athletics</a:t>
            </a:r>
            <a:r>
              <a:rPr lang="nl-NL" sz="1800" dirty="0"/>
              <a:t> </a:t>
            </a:r>
          </a:p>
        </p:txBody>
      </p:sp>
      <p:sp>
        <p:nvSpPr>
          <p:cNvPr id="29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30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6949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Pancake’, “side out” and “floater” are terms of what sport? </a:t>
            </a:r>
          </a:p>
          <a:p>
            <a:pPr marL="0" indent="0">
              <a:buNone/>
            </a:pPr>
            <a:r>
              <a:rPr lang="nl-NL" sz="1800"/>
              <a:t>	Volleyball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7242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Wimbledon is played on ?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Grass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714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300"/>
              <a:t>Round 1 </a:t>
            </a:r>
            <a:br>
              <a:rPr lang="nl-NL" sz="3300"/>
            </a:br>
            <a:r>
              <a:rPr lang="nl-NL" sz="3300"/>
              <a:t>Answers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4. Tennis against the wall is called: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Squash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42532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“Zwarte cross” festival sport is?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Motorsports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8311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4906281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6. “baseball” is English for: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Honkbal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0975" y="1158607"/>
            <a:ext cx="4105275" cy="307499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4068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7. Worldchampion cycling: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Rainbow sweater 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3943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</a:t>
            </a:r>
            <a:br>
              <a:rPr lang="nl-NL" sz="5000"/>
            </a:br>
            <a:r>
              <a:rPr lang="nl-NL" sz="5000"/>
              <a:t>Answers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8. Icehockey ball is called: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Puck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1058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/>
              <a:t>Round 1 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1. What sport is called “ the mother of all sports?”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30921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9. Winning service in Tennis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Ace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22048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890" b="-2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10. Argentinian football player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Lionel Messi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36124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1. Which country gets to organise the Worldchampionship football in 2022? 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19979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What sport is called “kunstzwemmen” or “waterballet?”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2321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9793F5-64E8-4BDB-986F-852C6FA6C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2D6563-C921-43E3-960A-FCA5360D8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1" y="685800"/>
            <a:ext cx="5351228" cy="1958646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4D2B16-FD2F-49E6-B755-313F21458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1" y="2828596"/>
            <a:ext cx="5351228" cy="33436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Which gymnastics discipline is not an Olympic sport for woman? 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2A058240-2147-45E0-AEDC-7842EF6C3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841200" y="3847577"/>
            <a:ext cx="2012229" cy="201413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7242781" y="1248156"/>
            <a:ext cx="4361688" cy="4361688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7F961BAD-31DD-46AB-9D13-558EC49E8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841199" y="3846087"/>
            <a:ext cx="2012229" cy="201413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836921-C8BE-42F1-A4AD-7D4B4E7FD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8845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4. What city is the start and finish of the “Elfstedentocht?”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50552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“freeze”, “windmill” en “headspin” are terms of what sport?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3658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409575" indent="-409575">
              <a:buNone/>
            </a:pPr>
            <a:r>
              <a:rPr lang="nl-NL" sz="1800"/>
              <a:t>6. When you have a surfboard which is 233 cm long, what kind of surfing do you do?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26106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358775" indent="-358775">
              <a:buNone/>
            </a:pPr>
            <a:r>
              <a:rPr lang="nl-NL" sz="1800"/>
              <a:t>7. When a kite drags you and your surfboard, what sport are you doing? 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8862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8. What is the starting pitch called in golf?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1530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/>
              <a:t>Round 1 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9" r="-1" b="-1"/>
          <a:stretch/>
        </p:blipFill>
        <p:spPr>
          <a:xfrm>
            <a:off x="364241" y="1173044"/>
            <a:ext cx="4105275" cy="304612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“Pancake’, “side out” and “floater” are terms of what sport?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26518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409575" indent="-409575">
              <a:buNone/>
            </a:pPr>
            <a:r>
              <a:rPr lang="nl-NL" sz="1800"/>
              <a:t>9. What is the name of the dumbbell with a long halster which you should carry with 2 hands?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043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F50BCB-B7AB-460B-8D05-5B30DEC8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6D3BA9-FEA3-49B7-B148-7ECC053E1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797"/>
            <a:ext cx="5003501" cy="2263779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BE4EDE-6DC8-48E2-99F3-98CBCEAB6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003501" cy="30384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10.How many players are in a waterpolo team?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721989" y="702189"/>
            <a:ext cx="5470011" cy="5470011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28DC658A-B0F6-46FC-ACE2-E243AD533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705598" y="3425580"/>
            <a:ext cx="2743201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4">
            <a:extLst>
              <a:ext uri="{FF2B5EF4-FFF2-40B4-BE49-F238E27FC236}">
                <a16:creationId xmlns:a16="http://schemas.microsoft.com/office/drawing/2014/main" id="{A98F7AA8-63CB-43D4-96CA-C60D2638F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705598" y="685799"/>
            <a:ext cx="2743201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DDAF221D-8B70-4DA2-8EC6-1B35600F8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48799" y="3425580"/>
            <a:ext cx="2743201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16F72A90-B900-47B2-8B00-49749A6F0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48799" y="685800"/>
            <a:ext cx="2743201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D05EDF-CB24-4761-95B4-BAD4574298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3493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514350" indent="-514350">
              <a:buAutoNum type="arabicPeriod"/>
            </a:pPr>
            <a:r>
              <a:rPr lang="nl-NL" sz="1800"/>
              <a:t>Worldchampionship football 2022</a:t>
            </a:r>
          </a:p>
          <a:p>
            <a:pPr marL="971550" lvl="1" indent="-514350">
              <a:buAutoNum type="arabicPeriod"/>
            </a:pPr>
            <a:r>
              <a:rPr lang="nl-NL" sz="1800"/>
              <a:t>Quatar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6518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890" b="-2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kunstzwemmen or waterballet is called: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Synchronized  swimming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0934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Gymnastics for man only at Olympic games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Rings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43944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4. Elfstedentocht starts and finishes in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Leeuwarden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8637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 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“freeze”, “windmill” and “headspin” are terms from: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Breakdance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82392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 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6. Surfing with a long board is called: 	</a:t>
            </a:r>
          </a:p>
          <a:p>
            <a:pPr marL="0" indent="0">
              <a:buNone/>
            </a:pPr>
            <a:r>
              <a:rPr lang="nl-NL" sz="1800"/>
              <a:t>	Long (board) surfen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67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2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7. Surfing with a kite is called: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Kitesurfen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75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8. Starting pitch in golf is called: </a:t>
            </a:r>
          </a:p>
          <a:p>
            <a:pPr marL="0" indent="0">
              <a:buNone/>
            </a:pPr>
            <a:r>
              <a:rPr lang="nl-NL" sz="1800"/>
              <a:t>	Tee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04820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On what surface do they play tennis at Wimbledon?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2013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9793F5-64E8-4BDB-986F-852C6FA6C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2D6563-C921-43E3-960A-FCA5360D8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1" y="685800"/>
            <a:ext cx="5351228" cy="1958646"/>
          </a:xfrm>
        </p:spPr>
        <p:txBody>
          <a:bodyPr anchor="t">
            <a:normAutofit/>
          </a:bodyPr>
          <a:lstStyle/>
          <a:p>
            <a:r>
              <a:rPr lang="nl-NL" sz="5000"/>
              <a:t>Round 2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4D2B16-FD2F-49E6-B755-313F21458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1" y="2828596"/>
            <a:ext cx="5351228" cy="33436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9. Dumbbell you hold with 2 hands: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Barbell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2A058240-2147-45E0-AEDC-7842EF6C3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841200" y="3847577"/>
            <a:ext cx="2012229" cy="201413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7242781" y="1248156"/>
            <a:ext cx="4361688" cy="4361688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7F961BAD-31DD-46AB-9D13-558EC49E8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841199" y="3846087"/>
            <a:ext cx="2012229" cy="201413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836921-C8BE-42F1-A4AD-7D4B4E7FD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065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2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10. Waterpoloteam is played with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6 players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0830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1. “bunkerslag”, ”putten” and “chip” are terms of what sport?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4089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300"/>
              <a:t>Round 3</a:t>
            </a:r>
            <a:br>
              <a:rPr lang="nl-NL" sz="3300"/>
            </a:br>
            <a:r>
              <a:rPr lang="nl-NL" sz="330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What Italian football club is compared with “the old lady?”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1837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272888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What Japanese sport means literally “zachte weg”?</a:t>
            </a:r>
          </a:p>
        </p:txBody>
      </p:sp>
      <p:sp>
        <p:nvSpPr>
          <p:cNvPr id="10" name="Freeform 49">
            <a:extLst>
              <a:ext uri="{FF2B5EF4-FFF2-40B4-BE49-F238E27FC236}">
                <a16:creationId xmlns:a16="http://schemas.microsoft.com/office/drawing/2014/main" id="{EF9B8DF2-C3F5-49A2-94D2-F7B65A0F1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4" y="581159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76" r="24433"/>
          <a:stretch/>
        </p:blipFill>
        <p:spPr>
          <a:xfrm>
            <a:off x="6893317" y="760562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6030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3</a:t>
            </a:r>
            <a:br>
              <a:rPr lang="nl-NL" sz="5000"/>
            </a:br>
            <a:r>
              <a:rPr lang="nl-NL" sz="500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358775" indent="-358775">
              <a:buNone/>
            </a:pPr>
            <a:r>
              <a:rPr lang="nl-NL" sz="1800"/>
              <a:t>4. A “loodgordel”, “buddylijn” and a “manometer” are used in what sport?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91533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What is it called in snowboarding when you stand with your right foot in front of the board?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07668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6. Which 2 sports are you doing when you take part in a “duathlon”?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5578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7. What is a route for “langlaufers” called?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45766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8. cross country, downhill, dirt jumping, enduro and freeride? Are categories in which sport?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560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600"/>
              <a:t>Round 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4. There is one racketsport whereby you have to play the ball against the wall. What is the name of that sport?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39986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9. Mike Powell holds the record since 1991 from which discipline in athletics? 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1010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10. What is the score-board called in the sport “kaatsen”?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1573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br>
              <a:rPr lang="nl-NL" sz="1100"/>
            </a:br>
            <a:br>
              <a:rPr lang="nl-NL" sz="1100"/>
            </a:br>
            <a:br>
              <a:rPr lang="nl-NL" sz="1100"/>
            </a:br>
            <a:r>
              <a:rPr lang="nl-NL" sz="1100" err="1"/>
              <a:t>Round</a:t>
            </a:r>
            <a:r>
              <a:rPr lang="nl-NL" sz="1100"/>
              <a:t> 3</a:t>
            </a:r>
            <a:br>
              <a:rPr lang="nl-NL" sz="1100"/>
            </a:br>
            <a:r>
              <a:rPr lang="nl-NL" sz="1100" err="1"/>
              <a:t>Answers</a:t>
            </a:r>
            <a:br>
              <a:rPr lang="nl-NL" sz="1100"/>
            </a:br>
            <a:br>
              <a:rPr lang="nl-NL" sz="1100"/>
            </a:br>
            <a:br>
              <a:rPr lang="nl-NL" sz="1100"/>
            </a:br>
            <a:r>
              <a:rPr lang="nl-NL" sz="110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890" b="-2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514350" indent="-514350">
              <a:buAutoNum type="arabicPeriod"/>
            </a:pPr>
            <a:r>
              <a:rPr lang="nl-NL" sz="1800"/>
              <a:t>“bunkerslag”, ”putten” en “chip” are terms of the sport: </a:t>
            </a:r>
          </a:p>
          <a:p>
            <a:pPr marL="514350" indent="-514350">
              <a:buAutoNum type="arabicPeriod"/>
            </a:pPr>
            <a:endParaRPr lang="nl-NL" sz="1800"/>
          </a:p>
          <a:p>
            <a:pPr marL="457200" lvl="1" indent="0">
              <a:buNone/>
            </a:pPr>
            <a:r>
              <a:rPr lang="nl-NL" sz="1800"/>
              <a:t>Golf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5104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br>
              <a:rPr lang="nl-NL" sz="2100"/>
            </a:br>
            <a:r>
              <a:rPr lang="nl-NL" sz="2100" err="1"/>
              <a:t>Round</a:t>
            </a:r>
            <a:r>
              <a:rPr lang="nl-NL" sz="2100"/>
              <a:t> 3</a:t>
            </a:r>
            <a:br>
              <a:rPr lang="nl-NL" sz="2100"/>
            </a:br>
            <a:r>
              <a:rPr lang="nl-NL" sz="2100" err="1"/>
              <a:t>Answers</a:t>
            </a:r>
            <a:br>
              <a:rPr lang="nl-NL" sz="2100"/>
            </a:br>
            <a:r>
              <a:rPr lang="nl-NL" sz="210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2. Old lady (football club)</a:t>
            </a:r>
          </a:p>
          <a:p>
            <a:pPr marL="0" indent="0">
              <a:buNone/>
            </a:pPr>
            <a:r>
              <a:rPr lang="nl-NL" sz="1800"/>
              <a:t>	Juventus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8819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3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3. “zachte weg” in Japanese means: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Judo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04276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4. “loodgordel, buddylijn and a manometer” are used in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Duiksport/ Diving sports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0707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Snowboarding with your right foot in front of the board is called:</a:t>
            </a:r>
          </a:p>
          <a:p>
            <a:pPr marL="0" indent="0">
              <a:buNone/>
            </a:pPr>
            <a:r>
              <a:rPr lang="nl-NL" sz="1800"/>
              <a:t>	Goofy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20937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6898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300"/>
              <a:t>Round 3</a:t>
            </a:r>
            <a:br>
              <a:rPr lang="nl-NL" sz="3300"/>
            </a:br>
            <a:r>
              <a:rPr lang="nl-NL" sz="3300"/>
              <a:t>Answers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6. duathlon is a combination of: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Cycling and running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10904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3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7. A langlaufers route is called: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Loipe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76682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nl-NL" sz="3300"/>
              <a:t>Round 3</a:t>
            </a:r>
            <a:br>
              <a:rPr lang="nl-NL" sz="3300"/>
            </a:br>
            <a:r>
              <a:rPr lang="nl-NL" sz="3300"/>
              <a:t>Answers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774372"/>
            <a:ext cx="4064409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8. Cross country, downhill, dirt jumping, enduro and freeride are categories of the sport: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Moutainbiken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101" y="1218658"/>
            <a:ext cx="5510771" cy="4127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8530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5. What sport is the most important during the “Zwarte cross” festival?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791901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3</a:t>
            </a:r>
            <a:br>
              <a:rPr lang="nl-NL" sz="5000"/>
            </a:br>
            <a:r>
              <a:rPr lang="nl-NL" sz="5000"/>
              <a:t>Answers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9. Mike Powell is recordholder since 1991 from the athletics discipline</a:t>
            </a:r>
          </a:p>
          <a:p>
            <a:pPr marL="0" indent="0">
              <a:buNone/>
            </a:pPr>
            <a:r>
              <a:rPr lang="nl-NL" sz="1800"/>
              <a:t>	</a:t>
            </a:r>
          </a:p>
          <a:p>
            <a:pPr marL="0" indent="0">
              <a:buNone/>
            </a:pPr>
            <a:r>
              <a:rPr lang="nl-NL" sz="1800"/>
              <a:t>Longjump / Verspringen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99375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3</a:t>
            </a:r>
            <a:br>
              <a:rPr lang="nl-NL" dirty="0"/>
            </a:b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10. Scoreboard in kaatsen is called: </a:t>
            </a:r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	Telegraaf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0787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7F2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zwart, trein, rood, teken&#10;&#10;Automatisch gegenereerde beschrijving">
            <a:extLst>
              <a:ext uri="{FF2B5EF4-FFF2-40B4-BE49-F238E27FC236}">
                <a16:creationId xmlns:a16="http://schemas.microsoft.com/office/drawing/2014/main" id="{77AFE4DE-85BD-B747-B77B-5039A639D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922" y="1176793"/>
            <a:ext cx="3893063" cy="454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6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6. What is the Dutch name of the sport  “baseball”?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69194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>
            <a:normAutofit/>
          </a:bodyPr>
          <a:lstStyle/>
          <a:p>
            <a:r>
              <a:rPr lang="nl-NL" dirty="0" err="1"/>
              <a:t>Round</a:t>
            </a:r>
            <a:r>
              <a:rPr lang="nl-NL" dirty="0"/>
              <a:t> 1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41" y="1158607"/>
            <a:ext cx="4105275" cy="307499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044" y="2871982"/>
            <a:ext cx="5006336" cy="31816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r>
              <a:rPr lang="nl-NL" sz="1800"/>
              <a:t>7. Which sweater is carried by the worldchampion cycling?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1642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AA118-F028-4346-89D6-6DEB5B40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0938D0-E5E3-6A4A-9D52-A1A5C528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349240" cy="2267855"/>
          </a:xfrm>
        </p:spPr>
        <p:txBody>
          <a:bodyPr anchor="t">
            <a:normAutofit/>
          </a:bodyPr>
          <a:lstStyle/>
          <a:p>
            <a:r>
              <a:rPr lang="nl-NL" sz="5000"/>
              <a:t>Round 1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5CD03-2451-BD40-9E73-302CF1E4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3133724"/>
            <a:ext cx="5349240" cy="3049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/>
          </a:p>
          <a:p>
            <a:pPr marL="0" indent="0">
              <a:buNone/>
            </a:pPr>
            <a:endParaRPr lang="nl-NL" sz="1800"/>
          </a:p>
          <a:p>
            <a:pPr marL="320675" indent="-320675">
              <a:buNone/>
            </a:pPr>
            <a:r>
              <a:rPr lang="nl-NL" sz="1800"/>
              <a:t>8. What is the name of the “ball” in icehockey? 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0EE045E-9BC8-F04F-8FAC-023AC30FB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" r="19527"/>
          <a:stretch/>
        </p:blipFill>
        <p:spPr>
          <a:xfrm>
            <a:off x="6932702" y="914399"/>
            <a:ext cx="5072883" cy="5072883"/>
          </a:xfrm>
          <a:prstGeom prst="rect">
            <a:avLst/>
          </a:prstGeom>
        </p:spPr>
      </p:pic>
      <p:sp>
        <p:nvSpPr>
          <p:cNvPr id="18" name="Graphic 14">
            <a:extLst>
              <a:ext uri="{FF2B5EF4-FFF2-40B4-BE49-F238E27FC236}">
                <a16:creationId xmlns:a16="http://schemas.microsoft.com/office/drawing/2014/main" id="{3FC17EEC-4CD0-4DC1-B288-2DCB95E83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80579" y="6857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13678FF0-B18B-4AE8-A7B2-C1E03512B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35427" y="68580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8831280F-12B7-4928-99BD-E956FDC1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80579" y="3436498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435427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681CA5-0606-B143-B0D4-15FAE9A49BB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0" b="21981"/>
          <a:stretch/>
        </p:blipFill>
        <p:spPr bwMode="auto">
          <a:xfrm>
            <a:off x="10087429" y="443389"/>
            <a:ext cx="1569720" cy="548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3667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1046</Words>
  <Application>Microsoft Macintosh PowerPoint</Application>
  <PresentationFormat>Breedbeeld</PresentationFormat>
  <Paragraphs>252</Paragraphs>
  <Slides>62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62</vt:i4>
      </vt:variant>
    </vt:vector>
  </HeadingPairs>
  <TitlesOfParts>
    <vt:vector size="67" baseType="lpstr">
      <vt:lpstr>Arial</vt:lpstr>
      <vt:lpstr>Calibri</vt:lpstr>
      <vt:lpstr>Calibri Light</vt:lpstr>
      <vt:lpstr>Helvetica Neue Medium</vt:lpstr>
      <vt:lpstr>Kantoorthema</vt:lpstr>
      <vt:lpstr>PowerPoint-presentatie</vt:lpstr>
      <vt:lpstr>Round 1 </vt:lpstr>
      <vt:lpstr>Round 1 </vt:lpstr>
      <vt:lpstr>Round 1 </vt:lpstr>
      <vt:lpstr>Round 1 </vt:lpstr>
      <vt:lpstr>Round 1 </vt:lpstr>
      <vt:lpstr>Round 1 </vt:lpstr>
      <vt:lpstr>Round 1 </vt:lpstr>
      <vt:lpstr>Round 1 </vt:lpstr>
      <vt:lpstr>Round 1 </vt:lpstr>
      <vt:lpstr>Round 1 </vt:lpstr>
      <vt:lpstr>Round 1  Answers</vt:lpstr>
      <vt:lpstr>Round 1  Answers</vt:lpstr>
      <vt:lpstr>Round 1  Answers</vt:lpstr>
      <vt:lpstr>Round 1  Answers</vt:lpstr>
      <vt:lpstr>Round 1  Answers</vt:lpstr>
      <vt:lpstr>Round 1  Answers</vt:lpstr>
      <vt:lpstr>Round 1  Answers</vt:lpstr>
      <vt:lpstr>Round 1 Answers </vt:lpstr>
      <vt:lpstr>Round 1  Answers</vt:lpstr>
      <vt:lpstr>Round 1  Answers</vt:lpstr>
      <vt:lpstr>Round 2 </vt:lpstr>
      <vt:lpstr>Round 2</vt:lpstr>
      <vt:lpstr>Round 2 </vt:lpstr>
      <vt:lpstr>Round 2 </vt:lpstr>
      <vt:lpstr>Round 2 </vt:lpstr>
      <vt:lpstr>Round 2 </vt:lpstr>
      <vt:lpstr>Round 2 </vt:lpstr>
      <vt:lpstr>Round 2 </vt:lpstr>
      <vt:lpstr>Round 2 </vt:lpstr>
      <vt:lpstr>Round 2 </vt:lpstr>
      <vt:lpstr>Round 2  Answers</vt:lpstr>
      <vt:lpstr>Round 2  Answers</vt:lpstr>
      <vt:lpstr>Round 2  Answers</vt:lpstr>
      <vt:lpstr>Round 2  Answers</vt:lpstr>
      <vt:lpstr>Round 2  Answers</vt:lpstr>
      <vt:lpstr>Round 2  Answers</vt:lpstr>
      <vt:lpstr>Round 2 Answers</vt:lpstr>
      <vt:lpstr>Round 2 Answers</vt:lpstr>
      <vt:lpstr>Round 2 Answers</vt:lpstr>
      <vt:lpstr>Round 2 Answers</vt:lpstr>
      <vt:lpstr>Round 3  </vt:lpstr>
      <vt:lpstr>Round 3  </vt:lpstr>
      <vt:lpstr>Round 3  </vt:lpstr>
      <vt:lpstr>Round 3  </vt:lpstr>
      <vt:lpstr>Round 3  </vt:lpstr>
      <vt:lpstr>Round 3  </vt:lpstr>
      <vt:lpstr>Round 3  </vt:lpstr>
      <vt:lpstr>Round 3  </vt:lpstr>
      <vt:lpstr>Round 3  </vt:lpstr>
      <vt:lpstr>Round 3  </vt:lpstr>
      <vt:lpstr>   Round 3 Answers    </vt:lpstr>
      <vt:lpstr> Round 3 Answers  </vt:lpstr>
      <vt:lpstr>Round 3 Answers</vt:lpstr>
      <vt:lpstr>Round 3 Answers</vt:lpstr>
      <vt:lpstr>Round 3 Answers</vt:lpstr>
      <vt:lpstr>Round 3 Answers</vt:lpstr>
      <vt:lpstr>Round 3 Answers</vt:lpstr>
      <vt:lpstr>Round 3 Answers</vt:lpstr>
      <vt:lpstr>Round 3 Answers</vt:lpstr>
      <vt:lpstr>Round 3 Answers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Jong, C.P. de (Christel)</dc:creator>
  <cp:lastModifiedBy>Jong, C.P. de (Christel)</cp:lastModifiedBy>
  <cp:revision>1</cp:revision>
  <dcterms:created xsi:type="dcterms:W3CDTF">2020-06-05T08:45:09Z</dcterms:created>
  <dcterms:modified xsi:type="dcterms:W3CDTF">2020-06-05T08:48:04Z</dcterms:modified>
</cp:coreProperties>
</file>